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30"/>
  </p:notesMasterIdLst>
  <p:sldIdLst>
    <p:sldId id="264" r:id="rId3"/>
    <p:sldId id="257" r:id="rId4"/>
    <p:sldId id="258" r:id="rId5"/>
    <p:sldId id="259" r:id="rId6"/>
    <p:sldId id="265" r:id="rId7"/>
    <p:sldId id="266" r:id="rId8"/>
    <p:sldId id="276" r:id="rId9"/>
    <p:sldId id="267" r:id="rId10"/>
    <p:sldId id="281" r:id="rId11"/>
    <p:sldId id="915" r:id="rId12"/>
    <p:sldId id="916" r:id="rId13"/>
    <p:sldId id="917" r:id="rId14"/>
    <p:sldId id="272" r:id="rId15"/>
    <p:sldId id="274" r:id="rId16"/>
    <p:sldId id="270" r:id="rId17"/>
    <p:sldId id="282" r:id="rId18"/>
    <p:sldId id="280" r:id="rId19"/>
    <p:sldId id="271" r:id="rId20"/>
    <p:sldId id="273" r:id="rId21"/>
    <p:sldId id="275" r:id="rId22"/>
    <p:sldId id="268" r:id="rId23"/>
    <p:sldId id="269" r:id="rId24"/>
    <p:sldId id="277" r:id="rId25"/>
    <p:sldId id="278" r:id="rId26"/>
    <p:sldId id="279" r:id="rId27"/>
    <p:sldId id="918" r:id="rId28"/>
    <p:sldId id="26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400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72121A-3C04-C0DF-B915-91687470610D}" v="1" dt="2025-02-13T12:11:16.8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310"/>
    <p:restoredTop sz="94640"/>
  </p:normalViewPr>
  <p:slideViewPr>
    <p:cSldViewPr snapToGrid="0">
      <p:cViewPr varScale="1">
        <p:scale>
          <a:sx n="115" d="100"/>
          <a:sy n="115" d="100"/>
        </p:scale>
        <p:origin x="18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llis Yates" userId="017ac971-a745-4362-bed2-9c0829940684" providerId="ADAL" clId="{A25E0247-D91F-8043-A78C-C8F1B5783F4A}"/>
    <pc:docChg chg="custSel addSld delSld modSld">
      <pc:chgData name="Hollis Yates" userId="017ac971-a745-4362-bed2-9c0829940684" providerId="ADAL" clId="{A25E0247-D91F-8043-A78C-C8F1B5783F4A}" dt="2025-02-11T16:54:10.814" v="20" actId="1076"/>
      <pc:docMkLst>
        <pc:docMk/>
      </pc:docMkLst>
      <pc:sldChg chg="addSp delSp modSp mod">
        <pc:chgData name="Hollis Yates" userId="017ac971-a745-4362-bed2-9c0829940684" providerId="ADAL" clId="{A25E0247-D91F-8043-A78C-C8F1B5783F4A}" dt="2025-02-11T16:54:10.814" v="20" actId="1076"/>
        <pc:sldMkLst>
          <pc:docMk/>
          <pc:sldMk cId="898389763" sldId="281"/>
        </pc:sldMkLst>
        <pc:spChg chg="del">
          <ac:chgData name="Hollis Yates" userId="017ac971-a745-4362-bed2-9c0829940684" providerId="ADAL" clId="{A25E0247-D91F-8043-A78C-C8F1B5783F4A}" dt="2025-02-11T16:53:22.271" v="6" actId="478"/>
          <ac:spMkLst>
            <pc:docMk/>
            <pc:sldMk cId="898389763" sldId="281"/>
            <ac:spMk id="2" creationId="{40788B46-6BEC-41A2-B432-C6AFEEB8B708}"/>
          </ac:spMkLst>
        </pc:spChg>
        <pc:spChg chg="mod">
          <ac:chgData name="Hollis Yates" userId="017ac971-a745-4362-bed2-9c0829940684" providerId="ADAL" clId="{A25E0247-D91F-8043-A78C-C8F1B5783F4A}" dt="2025-02-11T16:53:56.785" v="15" actId="1076"/>
          <ac:spMkLst>
            <pc:docMk/>
            <pc:sldMk cId="898389763" sldId="281"/>
            <ac:spMk id="8" creationId="{6BB929DC-3DE8-4312-8D70-ACCD36A650EF}"/>
          </ac:spMkLst>
        </pc:spChg>
        <pc:picChg chg="add mod">
          <ac:chgData name="Hollis Yates" userId="017ac971-a745-4362-bed2-9c0829940684" providerId="ADAL" clId="{A25E0247-D91F-8043-A78C-C8F1B5783F4A}" dt="2025-02-11T16:54:10.814" v="20" actId="1076"/>
          <ac:picMkLst>
            <pc:docMk/>
            <pc:sldMk cId="898389763" sldId="281"/>
            <ac:picMk id="4" creationId="{C539A244-A5E4-D9B7-F84C-3CE97029D4E3}"/>
          </ac:picMkLst>
        </pc:picChg>
      </pc:sldChg>
      <pc:sldChg chg="new del">
        <pc:chgData name="Hollis Yates" userId="017ac971-a745-4362-bed2-9c0829940684" providerId="ADAL" clId="{A25E0247-D91F-8043-A78C-C8F1B5783F4A}" dt="2025-02-11T16:53:07.070" v="2" actId="2696"/>
        <pc:sldMkLst>
          <pc:docMk/>
          <pc:sldMk cId="1127230481" sldId="919"/>
        </pc:sldMkLst>
      </pc:sldChg>
      <pc:sldChg chg="delSp modSp add del mod">
        <pc:chgData name="Hollis Yates" userId="017ac971-a745-4362-bed2-9c0829940684" providerId="ADAL" clId="{A25E0247-D91F-8043-A78C-C8F1B5783F4A}" dt="2025-02-11T16:53:18.094" v="5" actId="2696"/>
        <pc:sldMkLst>
          <pc:docMk/>
          <pc:sldMk cId="3170568130" sldId="920"/>
        </pc:sldMkLst>
        <pc:spChg chg="del mod">
          <ac:chgData name="Hollis Yates" userId="017ac971-a745-4362-bed2-9c0829940684" providerId="ADAL" clId="{A25E0247-D91F-8043-A78C-C8F1B5783F4A}" dt="2025-02-11T16:53:11.292" v="4" actId="478"/>
          <ac:spMkLst>
            <pc:docMk/>
            <pc:sldMk cId="3170568130" sldId="920"/>
            <ac:spMk id="7" creationId="{C9A9D767-D2EC-B19B-6D90-8D36652E438E}"/>
          </ac:spMkLst>
        </pc:spChg>
      </pc:sldChg>
    </pc:docChg>
  </pc:docChgLst>
  <pc:docChgLst>
    <pc:chgData name="Alison Godley" userId="S::darby722@uga.edu::627f1e89-d605-431b-8e6e-9cf06bc77467" providerId="AD" clId="Web-{FE76814C-6EFB-6E5B-CF81-306DB18D5D64}"/>
    <pc:docChg chg="modSld">
      <pc:chgData name="Alison Godley" userId="S::darby722@uga.edu::627f1e89-d605-431b-8e6e-9cf06bc77467" providerId="AD" clId="Web-{FE76814C-6EFB-6E5B-CF81-306DB18D5D64}" dt="2025-02-10T15:19:50.698" v="0" actId="20577"/>
      <pc:docMkLst>
        <pc:docMk/>
      </pc:docMkLst>
      <pc:sldChg chg="modSp">
        <pc:chgData name="Alison Godley" userId="S::darby722@uga.edu::627f1e89-d605-431b-8e6e-9cf06bc77467" providerId="AD" clId="Web-{FE76814C-6EFB-6E5B-CF81-306DB18D5D64}" dt="2025-02-10T15:19:50.698" v="0" actId="20577"/>
        <pc:sldMkLst>
          <pc:docMk/>
          <pc:sldMk cId="2574434870" sldId="270"/>
        </pc:sldMkLst>
        <pc:spChg chg="mod">
          <ac:chgData name="Alison Godley" userId="S::darby722@uga.edu::627f1e89-d605-431b-8e6e-9cf06bc77467" providerId="AD" clId="Web-{FE76814C-6EFB-6E5B-CF81-306DB18D5D64}" dt="2025-02-10T15:19:50.698" v="0" actId="20577"/>
          <ac:spMkLst>
            <pc:docMk/>
            <pc:sldMk cId="2574434870" sldId="270"/>
            <ac:spMk id="2" creationId="{87C88A32-070C-0681-D24D-36D93D06FD89}"/>
          </ac:spMkLst>
        </pc:spChg>
      </pc:sldChg>
    </pc:docChg>
  </pc:docChgLst>
  <pc:docChgLst>
    <pc:chgData name="Susan Ambrosetti" userId="870899b2-045d-44ff-ac8f-9122bbebed1a" providerId="ADAL" clId="{42367252-79D2-4EF7-8363-3C53D64DF43D}"/>
    <pc:docChg chg="custSel addSld modSld sldOrd">
      <pc:chgData name="Susan Ambrosetti" userId="870899b2-045d-44ff-ac8f-9122bbebed1a" providerId="ADAL" clId="{42367252-79D2-4EF7-8363-3C53D64DF43D}" dt="2025-02-13T12:14:01.050" v="1258" actId="1076"/>
      <pc:docMkLst>
        <pc:docMk/>
      </pc:docMkLst>
      <pc:sldChg chg="modSp mod">
        <pc:chgData name="Susan Ambrosetti" userId="870899b2-045d-44ff-ac8f-9122bbebed1a" providerId="ADAL" clId="{42367252-79D2-4EF7-8363-3C53D64DF43D}" dt="2025-02-11T14:01:50.160" v="779" actId="6549"/>
        <pc:sldMkLst>
          <pc:docMk/>
          <pc:sldMk cId="3486269508" sldId="258"/>
        </pc:sldMkLst>
        <pc:spChg chg="mod">
          <ac:chgData name="Susan Ambrosetti" userId="870899b2-045d-44ff-ac8f-9122bbebed1a" providerId="ADAL" clId="{42367252-79D2-4EF7-8363-3C53D64DF43D}" dt="2025-02-11T14:01:50.160" v="779" actId="6549"/>
          <ac:spMkLst>
            <pc:docMk/>
            <pc:sldMk cId="3486269508" sldId="258"/>
            <ac:spMk id="7" creationId="{F4BB2024-1271-186F-0659-56F2B138574A}"/>
          </ac:spMkLst>
        </pc:spChg>
      </pc:sldChg>
      <pc:sldChg chg="addSp delSp modSp mod">
        <pc:chgData name="Susan Ambrosetti" userId="870899b2-045d-44ff-ac8f-9122bbebed1a" providerId="ADAL" clId="{42367252-79D2-4EF7-8363-3C53D64DF43D}" dt="2025-02-11T14:03:32.784" v="785" actId="1076"/>
        <pc:sldMkLst>
          <pc:docMk/>
          <pc:sldMk cId="1446261378" sldId="259"/>
        </pc:sldMkLst>
        <pc:picChg chg="del">
          <ac:chgData name="Susan Ambrosetti" userId="870899b2-045d-44ff-ac8f-9122bbebed1a" providerId="ADAL" clId="{42367252-79D2-4EF7-8363-3C53D64DF43D}" dt="2025-02-11T14:02:02.223" v="780" actId="21"/>
          <ac:picMkLst>
            <pc:docMk/>
            <pc:sldMk cId="1446261378" sldId="259"/>
            <ac:picMk id="3" creationId="{53CAC735-A8B3-C83F-2734-8A0B625E51DC}"/>
          </ac:picMkLst>
        </pc:picChg>
        <pc:picChg chg="add mod">
          <ac:chgData name="Susan Ambrosetti" userId="870899b2-045d-44ff-ac8f-9122bbebed1a" providerId="ADAL" clId="{42367252-79D2-4EF7-8363-3C53D64DF43D}" dt="2025-02-11T14:03:32.784" v="785" actId="1076"/>
          <ac:picMkLst>
            <pc:docMk/>
            <pc:sldMk cId="1446261378" sldId="259"/>
            <ac:picMk id="5" creationId="{39A64912-04C5-4101-994B-ED9116F74DEA}"/>
          </ac:picMkLst>
        </pc:picChg>
      </pc:sldChg>
      <pc:sldChg chg="modSp mod">
        <pc:chgData name="Susan Ambrosetti" userId="870899b2-045d-44ff-ac8f-9122bbebed1a" providerId="ADAL" clId="{42367252-79D2-4EF7-8363-3C53D64DF43D}" dt="2025-02-11T14:04:01.024" v="794" actId="20577"/>
        <pc:sldMkLst>
          <pc:docMk/>
          <pc:sldMk cId="2565819862" sldId="266"/>
        </pc:sldMkLst>
        <pc:spChg chg="mod">
          <ac:chgData name="Susan Ambrosetti" userId="870899b2-045d-44ff-ac8f-9122bbebed1a" providerId="ADAL" clId="{42367252-79D2-4EF7-8363-3C53D64DF43D}" dt="2025-02-11T14:04:01.024" v="794" actId="20577"/>
          <ac:spMkLst>
            <pc:docMk/>
            <pc:sldMk cId="2565819862" sldId="266"/>
            <ac:spMk id="7" creationId="{6B7EDA25-5052-281C-3CBB-C4BCB90564EF}"/>
          </ac:spMkLst>
        </pc:spChg>
      </pc:sldChg>
      <pc:sldChg chg="modSp mod">
        <pc:chgData name="Susan Ambrosetti" userId="870899b2-045d-44ff-ac8f-9122bbebed1a" providerId="ADAL" clId="{42367252-79D2-4EF7-8363-3C53D64DF43D}" dt="2025-02-11T14:05:49.876" v="1002" actId="1076"/>
        <pc:sldMkLst>
          <pc:docMk/>
          <pc:sldMk cId="1524530007" sldId="267"/>
        </pc:sldMkLst>
        <pc:spChg chg="mod">
          <ac:chgData name="Susan Ambrosetti" userId="870899b2-045d-44ff-ac8f-9122bbebed1a" providerId="ADAL" clId="{42367252-79D2-4EF7-8363-3C53D64DF43D}" dt="2025-02-11T14:05:49.876" v="1002" actId="1076"/>
          <ac:spMkLst>
            <pc:docMk/>
            <pc:sldMk cId="1524530007" sldId="267"/>
            <ac:spMk id="7" creationId="{A6E8A912-E1E3-7935-9F93-73937608A8FA}"/>
          </ac:spMkLst>
        </pc:spChg>
      </pc:sldChg>
      <pc:sldChg chg="modSp mod">
        <pc:chgData name="Susan Ambrosetti" userId="870899b2-045d-44ff-ac8f-9122bbebed1a" providerId="ADAL" clId="{42367252-79D2-4EF7-8363-3C53D64DF43D}" dt="2025-02-10T15:08:10.816" v="3" actId="14100"/>
        <pc:sldMkLst>
          <pc:docMk/>
          <pc:sldMk cId="203166858" sldId="269"/>
        </pc:sldMkLst>
        <pc:picChg chg="mod">
          <ac:chgData name="Susan Ambrosetti" userId="870899b2-045d-44ff-ac8f-9122bbebed1a" providerId="ADAL" clId="{42367252-79D2-4EF7-8363-3C53D64DF43D}" dt="2025-02-10T15:08:04.672" v="2" actId="1076"/>
          <ac:picMkLst>
            <pc:docMk/>
            <pc:sldMk cId="203166858" sldId="269"/>
            <ac:picMk id="3" creationId="{70AE3248-A1D1-ADED-AFA1-3C2B8CA9AD86}"/>
          </ac:picMkLst>
        </pc:picChg>
        <pc:picChg chg="mod">
          <ac:chgData name="Susan Ambrosetti" userId="870899b2-045d-44ff-ac8f-9122bbebed1a" providerId="ADAL" clId="{42367252-79D2-4EF7-8363-3C53D64DF43D}" dt="2025-02-10T15:08:10.816" v="3" actId="14100"/>
          <ac:picMkLst>
            <pc:docMk/>
            <pc:sldMk cId="203166858" sldId="269"/>
            <ac:picMk id="5" creationId="{EB4BD854-913C-67A2-4A5B-FB00D10CE7ED}"/>
          </ac:picMkLst>
        </pc:picChg>
      </pc:sldChg>
      <pc:sldChg chg="modSp mod">
        <pc:chgData name="Susan Ambrosetti" userId="870899b2-045d-44ff-ac8f-9122bbebed1a" providerId="ADAL" clId="{42367252-79D2-4EF7-8363-3C53D64DF43D}" dt="2025-02-11T14:07:25.950" v="1172" actId="20577"/>
        <pc:sldMkLst>
          <pc:docMk/>
          <pc:sldMk cId="2574434870" sldId="270"/>
        </pc:sldMkLst>
        <pc:spChg chg="mod">
          <ac:chgData name="Susan Ambrosetti" userId="870899b2-045d-44ff-ac8f-9122bbebed1a" providerId="ADAL" clId="{42367252-79D2-4EF7-8363-3C53D64DF43D}" dt="2025-02-11T14:07:25.950" v="1172" actId="20577"/>
          <ac:spMkLst>
            <pc:docMk/>
            <pc:sldMk cId="2574434870" sldId="270"/>
            <ac:spMk id="2" creationId="{87C88A32-070C-0681-D24D-36D93D06FD89}"/>
          </ac:spMkLst>
        </pc:spChg>
      </pc:sldChg>
      <pc:sldChg chg="modSp mod">
        <pc:chgData name="Susan Ambrosetti" userId="870899b2-045d-44ff-ac8f-9122bbebed1a" providerId="ADAL" clId="{42367252-79D2-4EF7-8363-3C53D64DF43D}" dt="2025-02-11T14:08:54.070" v="1240" actId="20577"/>
        <pc:sldMkLst>
          <pc:docMk/>
          <pc:sldMk cId="1667868066" sldId="277"/>
        </pc:sldMkLst>
        <pc:spChg chg="mod">
          <ac:chgData name="Susan Ambrosetti" userId="870899b2-045d-44ff-ac8f-9122bbebed1a" providerId="ADAL" clId="{42367252-79D2-4EF7-8363-3C53D64DF43D}" dt="2025-02-11T14:08:54.070" v="1240" actId="20577"/>
          <ac:spMkLst>
            <pc:docMk/>
            <pc:sldMk cId="1667868066" sldId="277"/>
            <ac:spMk id="7" creationId="{C8906F6A-E40A-BFAE-F5A0-AC2B3C63306F}"/>
          </ac:spMkLst>
        </pc:spChg>
      </pc:sldChg>
      <pc:sldChg chg="modSp mod">
        <pc:chgData name="Susan Ambrosetti" userId="870899b2-045d-44ff-ac8f-9122bbebed1a" providerId="ADAL" clId="{42367252-79D2-4EF7-8363-3C53D64DF43D}" dt="2025-02-10T15:08:37.949" v="98" actId="20577"/>
        <pc:sldMkLst>
          <pc:docMk/>
          <pc:sldMk cId="4198444065" sldId="278"/>
        </pc:sldMkLst>
        <pc:spChg chg="mod">
          <ac:chgData name="Susan Ambrosetti" userId="870899b2-045d-44ff-ac8f-9122bbebed1a" providerId="ADAL" clId="{42367252-79D2-4EF7-8363-3C53D64DF43D}" dt="2025-02-10T15:08:37.949" v="98" actId="20577"/>
          <ac:spMkLst>
            <pc:docMk/>
            <pc:sldMk cId="4198444065" sldId="278"/>
            <ac:spMk id="7" creationId="{079908EC-762F-1880-6A6F-1DB5012E1726}"/>
          </ac:spMkLst>
        </pc:spChg>
      </pc:sldChg>
      <pc:sldChg chg="modSp mod">
        <pc:chgData name="Susan Ambrosetti" userId="870899b2-045d-44ff-ac8f-9122bbebed1a" providerId="ADAL" clId="{42367252-79D2-4EF7-8363-3C53D64DF43D}" dt="2025-02-11T14:08:26.739" v="1198" actId="20577"/>
        <pc:sldMkLst>
          <pc:docMk/>
          <pc:sldMk cId="220412334" sldId="279"/>
        </pc:sldMkLst>
        <pc:spChg chg="mod">
          <ac:chgData name="Susan Ambrosetti" userId="870899b2-045d-44ff-ac8f-9122bbebed1a" providerId="ADAL" clId="{42367252-79D2-4EF7-8363-3C53D64DF43D}" dt="2025-02-11T14:08:26.739" v="1198" actId="20577"/>
          <ac:spMkLst>
            <pc:docMk/>
            <pc:sldMk cId="220412334" sldId="279"/>
            <ac:spMk id="7" creationId="{7D48E095-94C6-A029-34E8-A6C5123EEA3A}"/>
          </ac:spMkLst>
        </pc:spChg>
      </pc:sldChg>
      <pc:sldChg chg="addSp delSp modSp mod">
        <pc:chgData name="Susan Ambrosetti" userId="870899b2-045d-44ff-ac8f-9122bbebed1a" providerId="ADAL" clId="{42367252-79D2-4EF7-8363-3C53D64DF43D}" dt="2025-02-13T12:14:01.050" v="1258" actId="1076"/>
        <pc:sldMkLst>
          <pc:docMk/>
          <pc:sldMk cId="898389763" sldId="281"/>
        </pc:sldMkLst>
        <pc:picChg chg="add del mod">
          <ac:chgData name="Susan Ambrosetti" userId="870899b2-045d-44ff-ac8f-9122bbebed1a" providerId="ADAL" clId="{42367252-79D2-4EF7-8363-3C53D64DF43D}" dt="2025-02-13T12:13:28.008" v="1251" actId="21"/>
          <ac:picMkLst>
            <pc:docMk/>
            <pc:sldMk cId="898389763" sldId="281"/>
            <ac:picMk id="3" creationId="{2B729135-E948-47E3-95AF-3F07630C08E9}"/>
          </ac:picMkLst>
        </pc:picChg>
        <pc:picChg chg="del">
          <ac:chgData name="Susan Ambrosetti" userId="870899b2-045d-44ff-ac8f-9122bbebed1a" providerId="ADAL" clId="{42367252-79D2-4EF7-8363-3C53D64DF43D}" dt="2025-02-13T12:12:08.440" v="1241" actId="21"/>
          <ac:picMkLst>
            <pc:docMk/>
            <pc:sldMk cId="898389763" sldId="281"/>
            <ac:picMk id="4" creationId="{C539A244-A5E4-D9B7-F84C-3CE97029D4E3}"/>
          </ac:picMkLst>
        </pc:picChg>
        <pc:picChg chg="add del mod">
          <ac:chgData name="Susan Ambrosetti" userId="870899b2-045d-44ff-ac8f-9122bbebed1a" providerId="ADAL" clId="{42367252-79D2-4EF7-8363-3C53D64DF43D}" dt="2025-02-13T12:12:13.715" v="1243" actId="21"/>
          <ac:picMkLst>
            <pc:docMk/>
            <pc:sldMk cId="898389763" sldId="281"/>
            <ac:picMk id="9" creationId="{9520FE10-7AF7-42AA-B3C4-961E1703D08E}"/>
          </ac:picMkLst>
        </pc:picChg>
        <pc:picChg chg="add del mod">
          <ac:chgData name="Susan Ambrosetti" userId="870899b2-045d-44ff-ac8f-9122bbebed1a" providerId="ADAL" clId="{42367252-79D2-4EF7-8363-3C53D64DF43D}" dt="2025-02-13T12:13:33.846" v="1253" actId="21"/>
          <ac:picMkLst>
            <pc:docMk/>
            <pc:sldMk cId="898389763" sldId="281"/>
            <ac:picMk id="10" creationId="{501141D5-FAF3-4ABB-8CD7-5645D5675119}"/>
          </ac:picMkLst>
        </pc:picChg>
        <pc:picChg chg="add mod">
          <ac:chgData name="Susan Ambrosetti" userId="870899b2-045d-44ff-ac8f-9122bbebed1a" providerId="ADAL" clId="{42367252-79D2-4EF7-8363-3C53D64DF43D}" dt="2025-02-13T12:14:01.050" v="1258" actId="1076"/>
          <ac:picMkLst>
            <pc:docMk/>
            <pc:sldMk cId="898389763" sldId="281"/>
            <ac:picMk id="11" creationId="{34155236-9BE7-496C-85EF-7EC9124DB52F}"/>
          </ac:picMkLst>
        </pc:picChg>
      </pc:sldChg>
      <pc:sldChg chg="modSp add mod ord">
        <pc:chgData name="Susan Ambrosetti" userId="870899b2-045d-44ff-ac8f-9122bbebed1a" providerId="ADAL" clId="{42367252-79D2-4EF7-8363-3C53D64DF43D}" dt="2025-02-10T15:11:53.364" v="775" actId="20577"/>
        <pc:sldMkLst>
          <pc:docMk/>
          <pc:sldMk cId="2428828745" sldId="918"/>
        </pc:sldMkLst>
        <pc:spChg chg="mod">
          <ac:chgData name="Susan Ambrosetti" userId="870899b2-045d-44ff-ac8f-9122bbebed1a" providerId="ADAL" clId="{42367252-79D2-4EF7-8363-3C53D64DF43D}" dt="2025-02-10T15:10:38.608" v="629" actId="20577"/>
          <ac:spMkLst>
            <pc:docMk/>
            <pc:sldMk cId="2428828745" sldId="918"/>
            <ac:spMk id="6" creationId="{798A014E-439A-8C27-3989-89A9B089B71E}"/>
          </ac:spMkLst>
        </pc:spChg>
        <pc:spChg chg="mod">
          <ac:chgData name="Susan Ambrosetti" userId="870899b2-045d-44ff-ac8f-9122bbebed1a" providerId="ADAL" clId="{42367252-79D2-4EF7-8363-3C53D64DF43D}" dt="2025-02-10T15:11:53.364" v="775" actId="20577"/>
          <ac:spMkLst>
            <pc:docMk/>
            <pc:sldMk cId="2428828745" sldId="918"/>
            <ac:spMk id="7" creationId="{C8906F6A-E40A-BFAE-F5A0-AC2B3C63306F}"/>
          </ac:spMkLst>
        </pc:spChg>
      </pc:sldChg>
    </pc:docChg>
  </pc:docChgLst>
  <pc:docChgLst>
    <pc:chgData name="Susan Ambrosetti" userId="S::sa44957@uga.edu::870899b2-045d-44ff-ac8f-9122bbebed1a" providerId="AD" clId="Web-{3372121A-3C04-C0DF-B915-91687470610D}"/>
    <pc:docChg chg="modSld">
      <pc:chgData name="Susan Ambrosetti" userId="S::sa44957@uga.edu::870899b2-045d-44ff-ac8f-9122bbebed1a" providerId="AD" clId="Web-{3372121A-3C04-C0DF-B915-91687470610D}" dt="2025-02-13T12:11:16.811" v="0"/>
      <pc:docMkLst>
        <pc:docMk/>
      </pc:docMkLst>
      <pc:sldChg chg="delSp">
        <pc:chgData name="Susan Ambrosetti" userId="S::sa44957@uga.edu::870899b2-045d-44ff-ac8f-9122bbebed1a" providerId="AD" clId="Web-{3372121A-3C04-C0DF-B915-91687470610D}" dt="2025-02-13T12:11:16.811" v="0"/>
        <pc:sldMkLst>
          <pc:docMk/>
          <pc:sldMk cId="898389763" sldId="281"/>
        </pc:sldMkLst>
        <pc:picChg chg="del">
          <ac:chgData name="Susan Ambrosetti" userId="S::sa44957@uga.edu::870899b2-045d-44ff-ac8f-9122bbebed1a" providerId="AD" clId="Web-{3372121A-3C04-C0DF-B915-91687470610D}" dt="2025-02-13T12:11:16.811" v="0"/>
          <ac:picMkLst>
            <pc:docMk/>
            <pc:sldMk cId="898389763" sldId="281"/>
            <ac:picMk id="4" creationId="{C539A244-A5E4-D9B7-F84C-3CE97029D4E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628FCB-7AE1-419D-A51B-D1E0371C832B}" type="datetimeFigureOut">
              <a:rPr lang="en-US" smtClean="0"/>
              <a:t>2/13/2025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2BE668-A981-47B9-906D-F3F825155BD6}" type="slidenum">
              <a:rPr lang="en-US" smtClean="0"/>
              <a:t>‹#›</a:t>
            </a:fld>
            <a:endParaRPr lang="en-US"/>
          </a:p>
        </p:txBody>
      </p:sp>
    </p:spTree>
    <p:extLst>
      <p:ext uri="{BB962C8B-B14F-4D97-AF65-F5344CB8AC3E}">
        <p14:creationId xmlns:p14="http://schemas.microsoft.com/office/powerpoint/2010/main" val="261056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a year? Twice a year, once a quarter? Monthly? Weekly?</a:t>
            </a:r>
          </a:p>
          <a:p>
            <a:endParaRPr lang="en-US" dirty="0"/>
          </a:p>
          <a:p>
            <a:r>
              <a:rPr lang="en-US" dirty="0"/>
              <a:t>Who are you sending them to – faculty? Students? Alumni? Other?</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82BE668-A981-47B9-906D-F3F825155BD6}" type="slidenum">
              <a:rPr lang="en-US" smtClean="0"/>
              <a:t>2</a:t>
            </a:fld>
            <a:endParaRPr lang="en-US"/>
          </a:p>
        </p:txBody>
      </p:sp>
    </p:spTree>
    <p:extLst>
      <p:ext uri="{BB962C8B-B14F-4D97-AF65-F5344CB8AC3E}">
        <p14:creationId xmlns:p14="http://schemas.microsoft.com/office/powerpoint/2010/main" val="36805139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4675" y="384175"/>
            <a:ext cx="3422650" cy="19256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sub of brand provides the foundation for us to share all of the great things at Franklin….we will be leaning into the “and”…and have some highlights to share today of what’s already happening here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0075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A9C19B-226F-0A91-7883-8C23DEFB32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1021B3-C187-E118-64F5-60B925F73B41}"/>
              </a:ext>
            </a:extLst>
          </p:cNvPr>
          <p:cNvSpPr>
            <a:spLocks noGrp="1" noRot="1" noChangeAspect="1"/>
          </p:cNvSpPr>
          <p:nvPr>
            <p:ph type="sldImg"/>
          </p:nvPr>
        </p:nvSpPr>
        <p:spPr>
          <a:xfrm>
            <a:off x="4384675" y="384175"/>
            <a:ext cx="3422650" cy="1925638"/>
          </a:xfrm>
        </p:spPr>
      </p:sp>
      <p:sp>
        <p:nvSpPr>
          <p:cNvPr id="3" name="Notes Placeholder 2">
            <a:extLst>
              <a:ext uri="{FF2B5EF4-FFF2-40B4-BE49-F238E27FC236}">
                <a16:creationId xmlns:a16="http://schemas.microsoft.com/office/drawing/2014/main" id="{302CC5A9-0D49-5ACE-C5EA-AC22869F7489}"/>
              </a:ext>
            </a:extLst>
          </p:cNvPr>
          <p:cNvSpPr>
            <a:spLocks noGrp="1"/>
          </p:cNvSpPr>
          <p:nvPr>
            <p:ph type="body" idx="1"/>
          </p:nvPr>
        </p:nvSpPr>
        <p:spPr/>
        <p:txBody>
          <a:bodyPr/>
          <a:lstStyle/>
          <a:p>
            <a:r>
              <a:rPr lang="en-US" dirty="0"/>
              <a:t>Groovy combines </a:t>
            </a:r>
          </a:p>
          <a:p>
            <a:r>
              <a:rPr lang="en-US" dirty="0"/>
              <a:t>Geometry Research Outreach and Visualization Initiative </a:t>
            </a:r>
          </a:p>
        </p:txBody>
      </p:sp>
      <p:sp>
        <p:nvSpPr>
          <p:cNvPr id="4" name="Slide Number Placeholder 3">
            <a:extLst>
              <a:ext uri="{FF2B5EF4-FFF2-40B4-BE49-F238E27FC236}">
                <a16:creationId xmlns:a16="http://schemas.microsoft.com/office/drawing/2014/main" id="{9F84B555-CE5C-35B9-C749-A422D01A873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2972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6109D-47F0-30F7-D066-02C7491C23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8D01DF-5052-5C56-3749-A5D261C164A2}"/>
              </a:ext>
            </a:extLst>
          </p:cNvPr>
          <p:cNvSpPr>
            <a:spLocks noGrp="1" noRot="1" noChangeAspect="1"/>
          </p:cNvSpPr>
          <p:nvPr>
            <p:ph type="sldImg"/>
          </p:nvPr>
        </p:nvSpPr>
        <p:spPr>
          <a:xfrm>
            <a:off x="4384675" y="384175"/>
            <a:ext cx="3422650" cy="1925638"/>
          </a:xfrm>
        </p:spPr>
      </p:sp>
      <p:sp>
        <p:nvSpPr>
          <p:cNvPr id="3" name="Notes Placeholder 2">
            <a:extLst>
              <a:ext uri="{FF2B5EF4-FFF2-40B4-BE49-F238E27FC236}">
                <a16:creationId xmlns:a16="http://schemas.microsoft.com/office/drawing/2014/main" id="{32BE470F-3850-23EC-9A4E-62A21861FC0B}"/>
              </a:ext>
            </a:extLst>
          </p:cNvPr>
          <p:cNvSpPr>
            <a:spLocks noGrp="1"/>
          </p:cNvSpPr>
          <p:nvPr>
            <p:ph type="body" idx="1"/>
          </p:nvPr>
        </p:nvSpPr>
        <p:spPr/>
        <p:txBody>
          <a:bodyPr/>
          <a:lstStyle/>
          <a:p>
            <a:r>
              <a:rPr lang="en-US" dirty="0"/>
              <a:t>Caroline Malcom combines music and medicine</a:t>
            </a:r>
          </a:p>
        </p:txBody>
      </p:sp>
      <p:sp>
        <p:nvSpPr>
          <p:cNvPr id="4" name="Slide Number Placeholder 3">
            <a:extLst>
              <a:ext uri="{FF2B5EF4-FFF2-40B4-BE49-F238E27FC236}">
                <a16:creationId xmlns:a16="http://schemas.microsoft.com/office/drawing/2014/main" id="{2DBBDE65-DDE7-B649-4C2B-7BDB083D80C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71811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C4226-BA04-0C76-7909-BF77051E5D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BC24A2C-BFB4-C42E-7D42-CA9FA1C6F5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ECA35C-2A06-506C-A219-F68A33C0A2D3}"/>
              </a:ext>
            </a:extLst>
          </p:cNvPr>
          <p:cNvSpPr>
            <a:spLocks noGrp="1"/>
          </p:cNvSpPr>
          <p:nvPr>
            <p:ph type="dt" sz="half" idx="10"/>
          </p:nvPr>
        </p:nvSpPr>
        <p:spPr/>
        <p:txBody>
          <a:bodyPr/>
          <a:lstStyle/>
          <a:p>
            <a:fld id="{44AD23BE-56C6-FC4F-B43D-1692CC02C7D5}" type="datetimeFigureOut">
              <a:rPr lang="en-US" smtClean="0"/>
              <a:t>2/13/2025</a:t>
            </a:fld>
            <a:endParaRPr lang="en-US"/>
          </a:p>
        </p:txBody>
      </p:sp>
      <p:sp>
        <p:nvSpPr>
          <p:cNvPr id="5" name="Footer Placeholder 4">
            <a:extLst>
              <a:ext uri="{FF2B5EF4-FFF2-40B4-BE49-F238E27FC236}">
                <a16:creationId xmlns:a16="http://schemas.microsoft.com/office/drawing/2014/main" id="{B44C9C2C-E1D2-19A6-7BD7-25533B4352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9E10FC-4C2C-58C4-EF40-0E0F43588944}"/>
              </a:ext>
            </a:extLst>
          </p:cNvPr>
          <p:cNvSpPr>
            <a:spLocks noGrp="1"/>
          </p:cNvSpPr>
          <p:nvPr>
            <p:ph type="sldNum" sz="quarter" idx="12"/>
          </p:nvPr>
        </p:nvSpPr>
        <p:spPr/>
        <p:txBody>
          <a:bodyPr/>
          <a:lstStyle/>
          <a:p>
            <a:fld id="{59DCFDEF-0E89-5E4C-B748-FEDBDD70B741}" type="slidenum">
              <a:rPr lang="en-US" smtClean="0"/>
              <a:t>‹#›</a:t>
            </a:fld>
            <a:endParaRPr lang="en-US"/>
          </a:p>
        </p:txBody>
      </p:sp>
    </p:spTree>
    <p:extLst>
      <p:ext uri="{BB962C8B-B14F-4D97-AF65-F5344CB8AC3E}">
        <p14:creationId xmlns:p14="http://schemas.microsoft.com/office/powerpoint/2010/main" val="1147734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2AB43-4058-2564-9D58-B4704E919F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E40399-133B-33B6-F5EF-A9E4D083444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6AE06D-9056-8151-69DE-228925D03E23}"/>
              </a:ext>
            </a:extLst>
          </p:cNvPr>
          <p:cNvSpPr>
            <a:spLocks noGrp="1"/>
          </p:cNvSpPr>
          <p:nvPr>
            <p:ph type="dt" sz="half" idx="10"/>
          </p:nvPr>
        </p:nvSpPr>
        <p:spPr/>
        <p:txBody>
          <a:bodyPr/>
          <a:lstStyle/>
          <a:p>
            <a:fld id="{44AD23BE-56C6-FC4F-B43D-1692CC02C7D5}" type="datetimeFigureOut">
              <a:rPr lang="en-US" smtClean="0"/>
              <a:t>2/13/2025</a:t>
            </a:fld>
            <a:endParaRPr lang="en-US"/>
          </a:p>
        </p:txBody>
      </p:sp>
      <p:sp>
        <p:nvSpPr>
          <p:cNvPr id="5" name="Footer Placeholder 4">
            <a:extLst>
              <a:ext uri="{FF2B5EF4-FFF2-40B4-BE49-F238E27FC236}">
                <a16:creationId xmlns:a16="http://schemas.microsoft.com/office/drawing/2014/main" id="{3F76DEA5-BCD3-62CF-61AD-1EF6793A8C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F62849-4E2A-6AEA-BA33-0528E05F7261}"/>
              </a:ext>
            </a:extLst>
          </p:cNvPr>
          <p:cNvSpPr>
            <a:spLocks noGrp="1"/>
          </p:cNvSpPr>
          <p:nvPr>
            <p:ph type="sldNum" sz="quarter" idx="12"/>
          </p:nvPr>
        </p:nvSpPr>
        <p:spPr/>
        <p:txBody>
          <a:bodyPr/>
          <a:lstStyle/>
          <a:p>
            <a:fld id="{59DCFDEF-0E89-5E4C-B748-FEDBDD70B741}" type="slidenum">
              <a:rPr lang="en-US" smtClean="0"/>
              <a:t>‹#›</a:t>
            </a:fld>
            <a:endParaRPr lang="en-US"/>
          </a:p>
        </p:txBody>
      </p:sp>
    </p:spTree>
    <p:extLst>
      <p:ext uri="{BB962C8B-B14F-4D97-AF65-F5344CB8AC3E}">
        <p14:creationId xmlns:p14="http://schemas.microsoft.com/office/powerpoint/2010/main" val="1907094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7F5269-344D-CE55-C462-B871E066269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2863CFF-2E7D-1807-CB42-3235C173CD9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654C23-0FAA-DEF8-E0AE-7ABDB802FF8C}"/>
              </a:ext>
            </a:extLst>
          </p:cNvPr>
          <p:cNvSpPr>
            <a:spLocks noGrp="1"/>
          </p:cNvSpPr>
          <p:nvPr>
            <p:ph type="dt" sz="half" idx="10"/>
          </p:nvPr>
        </p:nvSpPr>
        <p:spPr/>
        <p:txBody>
          <a:bodyPr/>
          <a:lstStyle/>
          <a:p>
            <a:fld id="{44AD23BE-56C6-FC4F-B43D-1692CC02C7D5}" type="datetimeFigureOut">
              <a:rPr lang="en-US" smtClean="0"/>
              <a:t>2/13/2025</a:t>
            </a:fld>
            <a:endParaRPr lang="en-US"/>
          </a:p>
        </p:txBody>
      </p:sp>
      <p:sp>
        <p:nvSpPr>
          <p:cNvPr id="5" name="Footer Placeholder 4">
            <a:extLst>
              <a:ext uri="{FF2B5EF4-FFF2-40B4-BE49-F238E27FC236}">
                <a16:creationId xmlns:a16="http://schemas.microsoft.com/office/drawing/2014/main" id="{A3770938-781A-273C-BDF5-B362E84ADC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696D37-590F-3A9C-53CE-54B8F943131D}"/>
              </a:ext>
            </a:extLst>
          </p:cNvPr>
          <p:cNvSpPr>
            <a:spLocks noGrp="1"/>
          </p:cNvSpPr>
          <p:nvPr>
            <p:ph type="sldNum" sz="quarter" idx="12"/>
          </p:nvPr>
        </p:nvSpPr>
        <p:spPr/>
        <p:txBody>
          <a:bodyPr/>
          <a:lstStyle/>
          <a:p>
            <a:fld id="{59DCFDEF-0E89-5E4C-B748-FEDBDD70B741}" type="slidenum">
              <a:rPr lang="en-US" smtClean="0"/>
              <a:t>‹#›</a:t>
            </a:fld>
            <a:endParaRPr lang="en-US"/>
          </a:p>
        </p:txBody>
      </p:sp>
    </p:spTree>
    <p:extLst>
      <p:ext uri="{BB962C8B-B14F-4D97-AF65-F5344CB8AC3E}">
        <p14:creationId xmlns:p14="http://schemas.microsoft.com/office/powerpoint/2010/main" val="35783815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397E4-B0E5-D925-A4BA-2F0C0F1927E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7D2A69D-66A2-6C77-CC2F-957135401099}"/>
              </a:ext>
            </a:extLst>
          </p:cNvPr>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2B2157-FB38-E1AD-33BA-DF02B84FA858}"/>
              </a:ext>
            </a:extLst>
          </p:cNvPr>
          <p:cNvSpPr>
            <a:spLocks noGrp="1"/>
          </p:cNvSpPr>
          <p:nvPr>
            <p:ph type="dt" sz="half" idx="10"/>
          </p:nvPr>
        </p:nvSpPr>
        <p:spPr/>
        <p:txBody>
          <a:bodyPr/>
          <a:lstStyle/>
          <a:p>
            <a:fld id="{AC83B255-A120-B94C-85EA-B2811CF4FAF9}" type="datetime1">
              <a:rPr lang="en-US" smtClean="0"/>
              <a:t>2/13/2025</a:t>
            </a:fld>
            <a:endParaRPr lang="en-US"/>
          </a:p>
        </p:txBody>
      </p:sp>
      <p:sp>
        <p:nvSpPr>
          <p:cNvPr id="5" name="Footer Placeholder 4">
            <a:extLst>
              <a:ext uri="{FF2B5EF4-FFF2-40B4-BE49-F238E27FC236}">
                <a16:creationId xmlns:a16="http://schemas.microsoft.com/office/drawing/2014/main" id="{BCB5C24C-087E-9687-BC0A-C6C257D01692}"/>
              </a:ext>
            </a:extLst>
          </p:cNvPr>
          <p:cNvSpPr>
            <a:spLocks noGrp="1"/>
          </p:cNvSpPr>
          <p:nvPr>
            <p:ph type="ftr" sz="quarter" idx="11"/>
          </p:nvPr>
        </p:nvSpPr>
        <p:spPr/>
        <p:txBody>
          <a:bodyPr/>
          <a:lstStyle/>
          <a:p>
            <a:r>
              <a:rPr lang="en-US"/>
              <a:t>sub brand launch v9</a:t>
            </a:r>
          </a:p>
        </p:txBody>
      </p:sp>
      <p:sp>
        <p:nvSpPr>
          <p:cNvPr id="6" name="Slide Number Placeholder 5">
            <a:extLst>
              <a:ext uri="{FF2B5EF4-FFF2-40B4-BE49-F238E27FC236}">
                <a16:creationId xmlns:a16="http://schemas.microsoft.com/office/drawing/2014/main" id="{D7C396F7-5085-8C60-FF37-58C7DBCE5E0A}"/>
              </a:ext>
            </a:extLst>
          </p:cNvPr>
          <p:cNvSpPr>
            <a:spLocks noGrp="1"/>
          </p:cNvSpPr>
          <p:nvPr>
            <p:ph type="sldNum" sz="quarter" idx="12"/>
          </p:nvPr>
        </p:nvSpPr>
        <p:spPr/>
        <p:txBody>
          <a:bodyPr/>
          <a:lstStyle/>
          <a:p>
            <a:fld id="{5AAE6033-75D7-854F-B0BE-1C3EBBAF27A7}" type="slidenum">
              <a:rPr lang="en-US" smtClean="0"/>
              <a:t>‹#›</a:t>
            </a:fld>
            <a:endParaRPr lang="en-US"/>
          </a:p>
        </p:txBody>
      </p:sp>
    </p:spTree>
    <p:extLst>
      <p:ext uri="{BB962C8B-B14F-4D97-AF65-F5344CB8AC3E}">
        <p14:creationId xmlns:p14="http://schemas.microsoft.com/office/powerpoint/2010/main" val="8774725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EE52C-CFC8-C65B-CFBF-A68814CBCF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8D7CE7-7657-3BC8-F7DD-01F4455FEC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1388F0-D2CD-5C00-7133-71ED913B625B}"/>
              </a:ext>
            </a:extLst>
          </p:cNvPr>
          <p:cNvSpPr>
            <a:spLocks noGrp="1"/>
          </p:cNvSpPr>
          <p:nvPr>
            <p:ph type="dt" sz="half" idx="10"/>
          </p:nvPr>
        </p:nvSpPr>
        <p:spPr/>
        <p:txBody>
          <a:bodyPr/>
          <a:lstStyle/>
          <a:p>
            <a:fld id="{A44535F0-3ED0-B746-8CD7-968FF5196BF2}" type="datetime1">
              <a:rPr lang="en-US" smtClean="0"/>
              <a:t>2/13/2025</a:t>
            </a:fld>
            <a:endParaRPr lang="en-US"/>
          </a:p>
        </p:txBody>
      </p:sp>
      <p:sp>
        <p:nvSpPr>
          <p:cNvPr id="5" name="Footer Placeholder 4">
            <a:extLst>
              <a:ext uri="{FF2B5EF4-FFF2-40B4-BE49-F238E27FC236}">
                <a16:creationId xmlns:a16="http://schemas.microsoft.com/office/drawing/2014/main" id="{C4BD176F-AA69-9026-BAF4-936C2527407A}"/>
              </a:ext>
            </a:extLst>
          </p:cNvPr>
          <p:cNvSpPr>
            <a:spLocks noGrp="1"/>
          </p:cNvSpPr>
          <p:nvPr>
            <p:ph type="ftr" sz="quarter" idx="11"/>
          </p:nvPr>
        </p:nvSpPr>
        <p:spPr/>
        <p:txBody>
          <a:bodyPr/>
          <a:lstStyle/>
          <a:p>
            <a:r>
              <a:rPr lang="en-US"/>
              <a:t>sub brand launch v9</a:t>
            </a:r>
          </a:p>
        </p:txBody>
      </p:sp>
      <p:sp>
        <p:nvSpPr>
          <p:cNvPr id="6" name="Slide Number Placeholder 5">
            <a:extLst>
              <a:ext uri="{FF2B5EF4-FFF2-40B4-BE49-F238E27FC236}">
                <a16:creationId xmlns:a16="http://schemas.microsoft.com/office/drawing/2014/main" id="{2FA5A490-3A17-05D2-9B24-4103B1A950BF}"/>
              </a:ext>
            </a:extLst>
          </p:cNvPr>
          <p:cNvSpPr>
            <a:spLocks noGrp="1"/>
          </p:cNvSpPr>
          <p:nvPr>
            <p:ph type="sldNum" sz="quarter" idx="12"/>
          </p:nvPr>
        </p:nvSpPr>
        <p:spPr/>
        <p:txBody>
          <a:bodyPr/>
          <a:lstStyle/>
          <a:p>
            <a:fld id="{5AAE6033-75D7-854F-B0BE-1C3EBBAF27A7}" type="slidenum">
              <a:rPr lang="en-US" smtClean="0"/>
              <a:t>‹#›</a:t>
            </a:fld>
            <a:endParaRPr lang="en-US"/>
          </a:p>
        </p:txBody>
      </p:sp>
    </p:spTree>
    <p:extLst>
      <p:ext uri="{BB962C8B-B14F-4D97-AF65-F5344CB8AC3E}">
        <p14:creationId xmlns:p14="http://schemas.microsoft.com/office/powerpoint/2010/main" val="1531923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C8CC2-A696-4A07-4DE4-CF1B990E3B30}"/>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3D1A9B6-0538-FA44-633E-769A1908866A}"/>
              </a:ext>
            </a:extLst>
          </p:cNvPr>
          <p:cNvSpPr>
            <a:spLocks noGrp="1"/>
          </p:cNvSpPr>
          <p:nvPr>
            <p:ph type="body" idx="1"/>
          </p:nvPr>
        </p:nvSpPr>
        <p:spPr>
          <a:xfrm>
            <a:off x="831850" y="4589464"/>
            <a:ext cx="10515600" cy="1500187"/>
          </a:xfrm>
        </p:spPr>
        <p:txBody>
          <a:bodyPr/>
          <a:lstStyle>
            <a:lvl1pPr marL="0" indent="0">
              <a:buNone/>
              <a:defRPr sz="2400">
                <a:solidFill>
                  <a:schemeClr val="tx1">
                    <a:tint val="82000"/>
                  </a:schemeClr>
                </a:solidFill>
              </a:defRPr>
            </a:lvl1pPr>
            <a:lvl2pPr marL="457223" indent="0">
              <a:buNone/>
              <a:defRPr sz="2000">
                <a:solidFill>
                  <a:schemeClr val="tx1">
                    <a:tint val="82000"/>
                  </a:schemeClr>
                </a:solidFill>
              </a:defRPr>
            </a:lvl2pPr>
            <a:lvl3pPr marL="914446" indent="0">
              <a:buNone/>
              <a:defRPr sz="1800">
                <a:solidFill>
                  <a:schemeClr val="tx1">
                    <a:tint val="82000"/>
                  </a:schemeClr>
                </a:solidFill>
              </a:defRPr>
            </a:lvl3pPr>
            <a:lvl4pPr marL="1371669" indent="0">
              <a:buNone/>
              <a:defRPr sz="1600">
                <a:solidFill>
                  <a:schemeClr val="tx1">
                    <a:tint val="82000"/>
                  </a:schemeClr>
                </a:solidFill>
              </a:defRPr>
            </a:lvl4pPr>
            <a:lvl5pPr marL="1828891" indent="0">
              <a:buNone/>
              <a:defRPr sz="1600">
                <a:solidFill>
                  <a:schemeClr val="tx1">
                    <a:tint val="82000"/>
                  </a:schemeClr>
                </a:solidFill>
              </a:defRPr>
            </a:lvl5pPr>
            <a:lvl6pPr marL="2286114" indent="0">
              <a:buNone/>
              <a:defRPr sz="1600">
                <a:solidFill>
                  <a:schemeClr val="tx1">
                    <a:tint val="82000"/>
                  </a:schemeClr>
                </a:solidFill>
              </a:defRPr>
            </a:lvl6pPr>
            <a:lvl7pPr marL="2743337" indent="0">
              <a:buNone/>
              <a:defRPr sz="1600">
                <a:solidFill>
                  <a:schemeClr val="tx1">
                    <a:tint val="82000"/>
                  </a:schemeClr>
                </a:solidFill>
              </a:defRPr>
            </a:lvl7pPr>
            <a:lvl8pPr marL="3200560" indent="0">
              <a:buNone/>
              <a:defRPr sz="1600">
                <a:solidFill>
                  <a:schemeClr val="tx1">
                    <a:tint val="82000"/>
                  </a:schemeClr>
                </a:solidFill>
              </a:defRPr>
            </a:lvl8pPr>
            <a:lvl9pPr marL="3657783"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8452C6B-D632-214A-E302-17E3AB005CBA}"/>
              </a:ext>
            </a:extLst>
          </p:cNvPr>
          <p:cNvSpPr>
            <a:spLocks noGrp="1"/>
          </p:cNvSpPr>
          <p:nvPr>
            <p:ph type="dt" sz="half" idx="10"/>
          </p:nvPr>
        </p:nvSpPr>
        <p:spPr/>
        <p:txBody>
          <a:bodyPr/>
          <a:lstStyle/>
          <a:p>
            <a:fld id="{645120E9-818E-8C4A-ACDF-9EEF0598495F}" type="datetime1">
              <a:rPr lang="en-US" smtClean="0"/>
              <a:t>2/13/2025</a:t>
            </a:fld>
            <a:endParaRPr lang="en-US"/>
          </a:p>
        </p:txBody>
      </p:sp>
      <p:sp>
        <p:nvSpPr>
          <p:cNvPr id="5" name="Footer Placeholder 4">
            <a:extLst>
              <a:ext uri="{FF2B5EF4-FFF2-40B4-BE49-F238E27FC236}">
                <a16:creationId xmlns:a16="http://schemas.microsoft.com/office/drawing/2014/main" id="{084A6A8D-FCCE-CFF0-D2FE-3C670EF6951A}"/>
              </a:ext>
            </a:extLst>
          </p:cNvPr>
          <p:cNvSpPr>
            <a:spLocks noGrp="1"/>
          </p:cNvSpPr>
          <p:nvPr>
            <p:ph type="ftr" sz="quarter" idx="11"/>
          </p:nvPr>
        </p:nvSpPr>
        <p:spPr/>
        <p:txBody>
          <a:bodyPr/>
          <a:lstStyle/>
          <a:p>
            <a:r>
              <a:rPr lang="en-US"/>
              <a:t>sub brand launch v9</a:t>
            </a:r>
          </a:p>
        </p:txBody>
      </p:sp>
      <p:sp>
        <p:nvSpPr>
          <p:cNvPr id="6" name="Slide Number Placeholder 5">
            <a:extLst>
              <a:ext uri="{FF2B5EF4-FFF2-40B4-BE49-F238E27FC236}">
                <a16:creationId xmlns:a16="http://schemas.microsoft.com/office/drawing/2014/main" id="{3A73AB8A-4448-4BDD-6608-92CD3827FA5E}"/>
              </a:ext>
            </a:extLst>
          </p:cNvPr>
          <p:cNvSpPr>
            <a:spLocks noGrp="1"/>
          </p:cNvSpPr>
          <p:nvPr>
            <p:ph type="sldNum" sz="quarter" idx="12"/>
          </p:nvPr>
        </p:nvSpPr>
        <p:spPr/>
        <p:txBody>
          <a:bodyPr/>
          <a:lstStyle/>
          <a:p>
            <a:fld id="{5AAE6033-75D7-854F-B0BE-1C3EBBAF27A7}" type="slidenum">
              <a:rPr lang="en-US" smtClean="0"/>
              <a:t>‹#›</a:t>
            </a:fld>
            <a:endParaRPr lang="en-US"/>
          </a:p>
        </p:txBody>
      </p:sp>
    </p:spTree>
    <p:extLst>
      <p:ext uri="{BB962C8B-B14F-4D97-AF65-F5344CB8AC3E}">
        <p14:creationId xmlns:p14="http://schemas.microsoft.com/office/powerpoint/2010/main" val="21386828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003BA-8605-14A3-7DBE-36C06C7A3A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FDBE6C-3A10-D6FB-352B-BC6D32EE3419}"/>
              </a:ext>
            </a:extLst>
          </p:cNvPr>
          <p:cNvSpPr>
            <a:spLocks noGrp="1"/>
          </p:cNvSpPr>
          <p:nvPr>
            <p:ph sz="half" idx="1"/>
          </p:nvPr>
        </p:nvSpPr>
        <p:spPr>
          <a:xfrm>
            <a:off x="838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EB3A03-7D46-B34F-14F1-034415919150}"/>
              </a:ext>
            </a:extLst>
          </p:cNvPr>
          <p:cNvSpPr>
            <a:spLocks noGrp="1"/>
          </p:cNvSpPr>
          <p:nvPr>
            <p:ph sz="half" idx="2"/>
          </p:nvPr>
        </p:nvSpPr>
        <p:spPr>
          <a:xfrm>
            <a:off x="6172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0FAB10-F133-3BB6-BBBF-73C74B8B63DE}"/>
              </a:ext>
            </a:extLst>
          </p:cNvPr>
          <p:cNvSpPr>
            <a:spLocks noGrp="1"/>
          </p:cNvSpPr>
          <p:nvPr>
            <p:ph type="dt" sz="half" idx="10"/>
          </p:nvPr>
        </p:nvSpPr>
        <p:spPr/>
        <p:txBody>
          <a:bodyPr/>
          <a:lstStyle/>
          <a:p>
            <a:fld id="{EB468930-AC6C-D54C-BA82-241153F4DB5A}" type="datetime1">
              <a:rPr lang="en-US" smtClean="0"/>
              <a:t>2/13/2025</a:t>
            </a:fld>
            <a:endParaRPr lang="en-US"/>
          </a:p>
        </p:txBody>
      </p:sp>
      <p:sp>
        <p:nvSpPr>
          <p:cNvPr id="6" name="Footer Placeholder 5">
            <a:extLst>
              <a:ext uri="{FF2B5EF4-FFF2-40B4-BE49-F238E27FC236}">
                <a16:creationId xmlns:a16="http://schemas.microsoft.com/office/drawing/2014/main" id="{AFF407A0-6838-4F92-C2AF-1670B131226D}"/>
              </a:ext>
            </a:extLst>
          </p:cNvPr>
          <p:cNvSpPr>
            <a:spLocks noGrp="1"/>
          </p:cNvSpPr>
          <p:nvPr>
            <p:ph type="ftr" sz="quarter" idx="11"/>
          </p:nvPr>
        </p:nvSpPr>
        <p:spPr/>
        <p:txBody>
          <a:bodyPr/>
          <a:lstStyle/>
          <a:p>
            <a:r>
              <a:rPr lang="en-US"/>
              <a:t>sub brand launch v9</a:t>
            </a:r>
          </a:p>
        </p:txBody>
      </p:sp>
      <p:sp>
        <p:nvSpPr>
          <p:cNvPr id="7" name="Slide Number Placeholder 6">
            <a:extLst>
              <a:ext uri="{FF2B5EF4-FFF2-40B4-BE49-F238E27FC236}">
                <a16:creationId xmlns:a16="http://schemas.microsoft.com/office/drawing/2014/main" id="{3B2BAFA5-7CCB-A52C-0CB5-184B79944B6A}"/>
              </a:ext>
            </a:extLst>
          </p:cNvPr>
          <p:cNvSpPr>
            <a:spLocks noGrp="1"/>
          </p:cNvSpPr>
          <p:nvPr>
            <p:ph type="sldNum" sz="quarter" idx="12"/>
          </p:nvPr>
        </p:nvSpPr>
        <p:spPr/>
        <p:txBody>
          <a:bodyPr/>
          <a:lstStyle/>
          <a:p>
            <a:fld id="{5AAE6033-75D7-854F-B0BE-1C3EBBAF27A7}" type="slidenum">
              <a:rPr lang="en-US" smtClean="0"/>
              <a:t>‹#›</a:t>
            </a:fld>
            <a:endParaRPr lang="en-US"/>
          </a:p>
        </p:txBody>
      </p:sp>
    </p:spTree>
    <p:extLst>
      <p:ext uri="{BB962C8B-B14F-4D97-AF65-F5344CB8AC3E}">
        <p14:creationId xmlns:p14="http://schemas.microsoft.com/office/powerpoint/2010/main" val="35418478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C7485-157F-A303-17D9-651FBE6DDA59}"/>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213B59-9270-8BCC-8F5B-EC3070AE8AA8}"/>
              </a:ext>
            </a:extLst>
          </p:cNvPr>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4622C5-26F1-A622-C5D4-58F8CC895AA3}"/>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EA2A77-4C11-96BB-E3F3-E0304CC2AD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5C35CB-1842-21CF-B79E-4DD4C1A8E35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491784-9A52-EAC6-DF2A-9F31F07F6C89}"/>
              </a:ext>
            </a:extLst>
          </p:cNvPr>
          <p:cNvSpPr>
            <a:spLocks noGrp="1"/>
          </p:cNvSpPr>
          <p:nvPr>
            <p:ph type="dt" sz="half" idx="10"/>
          </p:nvPr>
        </p:nvSpPr>
        <p:spPr/>
        <p:txBody>
          <a:bodyPr/>
          <a:lstStyle/>
          <a:p>
            <a:fld id="{F03F85B3-28B0-474A-85E0-BAD9DCCBC336}" type="datetime1">
              <a:rPr lang="en-US" smtClean="0"/>
              <a:t>2/13/2025</a:t>
            </a:fld>
            <a:endParaRPr lang="en-US"/>
          </a:p>
        </p:txBody>
      </p:sp>
      <p:sp>
        <p:nvSpPr>
          <p:cNvPr id="8" name="Footer Placeholder 7">
            <a:extLst>
              <a:ext uri="{FF2B5EF4-FFF2-40B4-BE49-F238E27FC236}">
                <a16:creationId xmlns:a16="http://schemas.microsoft.com/office/drawing/2014/main" id="{8B164FD7-578F-2FF9-6616-23D169B4A43C}"/>
              </a:ext>
            </a:extLst>
          </p:cNvPr>
          <p:cNvSpPr>
            <a:spLocks noGrp="1"/>
          </p:cNvSpPr>
          <p:nvPr>
            <p:ph type="ftr" sz="quarter" idx="11"/>
          </p:nvPr>
        </p:nvSpPr>
        <p:spPr/>
        <p:txBody>
          <a:bodyPr/>
          <a:lstStyle/>
          <a:p>
            <a:r>
              <a:rPr lang="en-US"/>
              <a:t>sub brand launch v9</a:t>
            </a:r>
          </a:p>
        </p:txBody>
      </p:sp>
      <p:sp>
        <p:nvSpPr>
          <p:cNvPr id="9" name="Slide Number Placeholder 8">
            <a:extLst>
              <a:ext uri="{FF2B5EF4-FFF2-40B4-BE49-F238E27FC236}">
                <a16:creationId xmlns:a16="http://schemas.microsoft.com/office/drawing/2014/main" id="{87838B27-093A-335F-3BBF-5C76F602BD91}"/>
              </a:ext>
            </a:extLst>
          </p:cNvPr>
          <p:cNvSpPr>
            <a:spLocks noGrp="1"/>
          </p:cNvSpPr>
          <p:nvPr>
            <p:ph type="sldNum" sz="quarter" idx="12"/>
          </p:nvPr>
        </p:nvSpPr>
        <p:spPr/>
        <p:txBody>
          <a:bodyPr/>
          <a:lstStyle/>
          <a:p>
            <a:fld id="{5AAE6033-75D7-854F-B0BE-1C3EBBAF27A7}" type="slidenum">
              <a:rPr lang="en-US" smtClean="0"/>
              <a:t>‹#›</a:t>
            </a:fld>
            <a:endParaRPr lang="en-US"/>
          </a:p>
        </p:txBody>
      </p:sp>
    </p:spTree>
    <p:extLst>
      <p:ext uri="{BB962C8B-B14F-4D97-AF65-F5344CB8AC3E}">
        <p14:creationId xmlns:p14="http://schemas.microsoft.com/office/powerpoint/2010/main" val="41665988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AB220-13B3-2239-8E88-B9EBE0B53A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A07FB05-61C1-015C-32A5-87B5AD3A8450}"/>
              </a:ext>
            </a:extLst>
          </p:cNvPr>
          <p:cNvSpPr>
            <a:spLocks noGrp="1"/>
          </p:cNvSpPr>
          <p:nvPr>
            <p:ph type="dt" sz="half" idx="10"/>
          </p:nvPr>
        </p:nvSpPr>
        <p:spPr/>
        <p:txBody>
          <a:bodyPr/>
          <a:lstStyle/>
          <a:p>
            <a:fld id="{02EEC0E7-3F6E-854B-A966-BCF2D1982DDE}" type="datetime1">
              <a:rPr lang="en-US" smtClean="0"/>
              <a:t>2/13/2025</a:t>
            </a:fld>
            <a:endParaRPr lang="en-US"/>
          </a:p>
        </p:txBody>
      </p:sp>
      <p:sp>
        <p:nvSpPr>
          <p:cNvPr id="4" name="Footer Placeholder 3">
            <a:extLst>
              <a:ext uri="{FF2B5EF4-FFF2-40B4-BE49-F238E27FC236}">
                <a16:creationId xmlns:a16="http://schemas.microsoft.com/office/drawing/2014/main" id="{15C5BFDB-D77F-C641-29AE-F08C627DAB92}"/>
              </a:ext>
            </a:extLst>
          </p:cNvPr>
          <p:cNvSpPr>
            <a:spLocks noGrp="1"/>
          </p:cNvSpPr>
          <p:nvPr>
            <p:ph type="ftr" sz="quarter" idx="11"/>
          </p:nvPr>
        </p:nvSpPr>
        <p:spPr/>
        <p:txBody>
          <a:bodyPr/>
          <a:lstStyle/>
          <a:p>
            <a:r>
              <a:rPr lang="en-US"/>
              <a:t>sub brand launch v9</a:t>
            </a:r>
          </a:p>
        </p:txBody>
      </p:sp>
      <p:sp>
        <p:nvSpPr>
          <p:cNvPr id="5" name="Slide Number Placeholder 4">
            <a:extLst>
              <a:ext uri="{FF2B5EF4-FFF2-40B4-BE49-F238E27FC236}">
                <a16:creationId xmlns:a16="http://schemas.microsoft.com/office/drawing/2014/main" id="{35C494CF-EF54-9460-ED54-7E701A2F8746}"/>
              </a:ext>
            </a:extLst>
          </p:cNvPr>
          <p:cNvSpPr>
            <a:spLocks noGrp="1"/>
          </p:cNvSpPr>
          <p:nvPr>
            <p:ph type="sldNum" sz="quarter" idx="12"/>
          </p:nvPr>
        </p:nvSpPr>
        <p:spPr/>
        <p:txBody>
          <a:bodyPr/>
          <a:lstStyle/>
          <a:p>
            <a:fld id="{5AAE6033-75D7-854F-B0BE-1C3EBBAF27A7}" type="slidenum">
              <a:rPr lang="en-US" smtClean="0"/>
              <a:t>‹#›</a:t>
            </a:fld>
            <a:endParaRPr lang="en-US"/>
          </a:p>
        </p:txBody>
      </p:sp>
    </p:spTree>
    <p:extLst>
      <p:ext uri="{BB962C8B-B14F-4D97-AF65-F5344CB8AC3E}">
        <p14:creationId xmlns:p14="http://schemas.microsoft.com/office/powerpoint/2010/main" val="14489832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3655A6-2D14-F905-1B4E-1D77B62270A1}"/>
              </a:ext>
            </a:extLst>
          </p:cNvPr>
          <p:cNvSpPr>
            <a:spLocks noGrp="1"/>
          </p:cNvSpPr>
          <p:nvPr>
            <p:ph type="dt" sz="half" idx="10"/>
          </p:nvPr>
        </p:nvSpPr>
        <p:spPr/>
        <p:txBody>
          <a:bodyPr/>
          <a:lstStyle/>
          <a:p>
            <a:fld id="{A9D5735F-12C9-EA45-AC1D-C4D1CC26EA06}" type="datetime1">
              <a:rPr lang="en-US" smtClean="0"/>
              <a:t>2/13/2025</a:t>
            </a:fld>
            <a:endParaRPr lang="en-US"/>
          </a:p>
        </p:txBody>
      </p:sp>
      <p:sp>
        <p:nvSpPr>
          <p:cNvPr id="3" name="Footer Placeholder 2">
            <a:extLst>
              <a:ext uri="{FF2B5EF4-FFF2-40B4-BE49-F238E27FC236}">
                <a16:creationId xmlns:a16="http://schemas.microsoft.com/office/drawing/2014/main" id="{27079976-CF55-886F-C167-3D55038271EC}"/>
              </a:ext>
            </a:extLst>
          </p:cNvPr>
          <p:cNvSpPr>
            <a:spLocks noGrp="1"/>
          </p:cNvSpPr>
          <p:nvPr>
            <p:ph type="ftr" sz="quarter" idx="11"/>
          </p:nvPr>
        </p:nvSpPr>
        <p:spPr/>
        <p:txBody>
          <a:bodyPr/>
          <a:lstStyle/>
          <a:p>
            <a:r>
              <a:rPr lang="en-US"/>
              <a:t>sub brand launch v9</a:t>
            </a:r>
          </a:p>
        </p:txBody>
      </p:sp>
      <p:sp>
        <p:nvSpPr>
          <p:cNvPr id="4" name="Slide Number Placeholder 3">
            <a:extLst>
              <a:ext uri="{FF2B5EF4-FFF2-40B4-BE49-F238E27FC236}">
                <a16:creationId xmlns:a16="http://schemas.microsoft.com/office/drawing/2014/main" id="{6DB366F1-B418-64CC-2BC9-731E16461FBB}"/>
              </a:ext>
            </a:extLst>
          </p:cNvPr>
          <p:cNvSpPr>
            <a:spLocks noGrp="1"/>
          </p:cNvSpPr>
          <p:nvPr>
            <p:ph type="sldNum" sz="quarter" idx="12"/>
          </p:nvPr>
        </p:nvSpPr>
        <p:spPr/>
        <p:txBody>
          <a:bodyPr/>
          <a:lstStyle/>
          <a:p>
            <a:fld id="{5AAE6033-75D7-854F-B0BE-1C3EBBAF27A7}" type="slidenum">
              <a:rPr lang="en-US" smtClean="0"/>
              <a:t>‹#›</a:t>
            </a:fld>
            <a:endParaRPr lang="en-US"/>
          </a:p>
        </p:txBody>
      </p:sp>
    </p:spTree>
    <p:extLst>
      <p:ext uri="{BB962C8B-B14F-4D97-AF65-F5344CB8AC3E}">
        <p14:creationId xmlns:p14="http://schemas.microsoft.com/office/powerpoint/2010/main" val="38770274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3C7C4-3C74-8778-AE44-92CBBA3A4532}"/>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A845DD6-78C2-06D3-8412-06C2C86D16B6}"/>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5E6DD0-6FB5-B694-7567-36E13EFEAD51}"/>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14B17A-B84A-3C8F-BE0B-0D1D343F46E1}"/>
              </a:ext>
            </a:extLst>
          </p:cNvPr>
          <p:cNvSpPr>
            <a:spLocks noGrp="1"/>
          </p:cNvSpPr>
          <p:nvPr>
            <p:ph type="dt" sz="half" idx="10"/>
          </p:nvPr>
        </p:nvSpPr>
        <p:spPr/>
        <p:txBody>
          <a:bodyPr/>
          <a:lstStyle/>
          <a:p>
            <a:fld id="{D0BB60DD-BF71-E54D-8F08-350757057DD6}" type="datetime1">
              <a:rPr lang="en-US" smtClean="0"/>
              <a:t>2/13/2025</a:t>
            </a:fld>
            <a:endParaRPr lang="en-US"/>
          </a:p>
        </p:txBody>
      </p:sp>
      <p:sp>
        <p:nvSpPr>
          <p:cNvPr id="6" name="Footer Placeholder 5">
            <a:extLst>
              <a:ext uri="{FF2B5EF4-FFF2-40B4-BE49-F238E27FC236}">
                <a16:creationId xmlns:a16="http://schemas.microsoft.com/office/drawing/2014/main" id="{CCE2F7D7-D48F-1DC2-BE4E-D1DFF0B8D71C}"/>
              </a:ext>
            </a:extLst>
          </p:cNvPr>
          <p:cNvSpPr>
            <a:spLocks noGrp="1"/>
          </p:cNvSpPr>
          <p:nvPr>
            <p:ph type="ftr" sz="quarter" idx="11"/>
          </p:nvPr>
        </p:nvSpPr>
        <p:spPr/>
        <p:txBody>
          <a:bodyPr/>
          <a:lstStyle/>
          <a:p>
            <a:r>
              <a:rPr lang="en-US"/>
              <a:t>sub brand launch v9</a:t>
            </a:r>
          </a:p>
        </p:txBody>
      </p:sp>
      <p:sp>
        <p:nvSpPr>
          <p:cNvPr id="7" name="Slide Number Placeholder 6">
            <a:extLst>
              <a:ext uri="{FF2B5EF4-FFF2-40B4-BE49-F238E27FC236}">
                <a16:creationId xmlns:a16="http://schemas.microsoft.com/office/drawing/2014/main" id="{884D5467-0A09-BB30-F28F-1BE7E78F91AC}"/>
              </a:ext>
            </a:extLst>
          </p:cNvPr>
          <p:cNvSpPr>
            <a:spLocks noGrp="1"/>
          </p:cNvSpPr>
          <p:nvPr>
            <p:ph type="sldNum" sz="quarter" idx="12"/>
          </p:nvPr>
        </p:nvSpPr>
        <p:spPr/>
        <p:txBody>
          <a:bodyPr/>
          <a:lstStyle/>
          <a:p>
            <a:fld id="{5AAE6033-75D7-854F-B0BE-1C3EBBAF27A7}" type="slidenum">
              <a:rPr lang="en-US" smtClean="0"/>
              <a:t>‹#›</a:t>
            </a:fld>
            <a:endParaRPr lang="en-US"/>
          </a:p>
        </p:txBody>
      </p:sp>
    </p:spTree>
    <p:extLst>
      <p:ext uri="{BB962C8B-B14F-4D97-AF65-F5344CB8AC3E}">
        <p14:creationId xmlns:p14="http://schemas.microsoft.com/office/powerpoint/2010/main" val="34315525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E74BF-6917-12B5-677A-BE832EE368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EF117F-F324-E518-C76B-78B8DD0457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453247-DD26-BB5B-8A6D-C50FE1F997C1}"/>
              </a:ext>
            </a:extLst>
          </p:cNvPr>
          <p:cNvSpPr>
            <a:spLocks noGrp="1"/>
          </p:cNvSpPr>
          <p:nvPr>
            <p:ph type="dt" sz="half" idx="10"/>
          </p:nvPr>
        </p:nvSpPr>
        <p:spPr/>
        <p:txBody>
          <a:bodyPr/>
          <a:lstStyle/>
          <a:p>
            <a:fld id="{44AD23BE-56C6-FC4F-B43D-1692CC02C7D5}" type="datetimeFigureOut">
              <a:rPr lang="en-US" smtClean="0"/>
              <a:t>2/13/2025</a:t>
            </a:fld>
            <a:endParaRPr lang="en-US"/>
          </a:p>
        </p:txBody>
      </p:sp>
      <p:sp>
        <p:nvSpPr>
          <p:cNvPr id="5" name="Footer Placeholder 4">
            <a:extLst>
              <a:ext uri="{FF2B5EF4-FFF2-40B4-BE49-F238E27FC236}">
                <a16:creationId xmlns:a16="http://schemas.microsoft.com/office/drawing/2014/main" id="{922449C4-761F-D664-8DE0-FE2D0162D2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D86B21-1E81-CED6-D400-81207C8094C8}"/>
              </a:ext>
            </a:extLst>
          </p:cNvPr>
          <p:cNvSpPr>
            <a:spLocks noGrp="1"/>
          </p:cNvSpPr>
          <p:nvPr>
            <p:ph type="sldNum" sz="quarter" idx="12"/>
          </p:nvPr>
        </p:nvSpPr>
        <p:spPr/>
        <p:txBody>
          <a:bodyPr/>
          <a:lstStyle/>
          <a:p>
            <a:fld id="{59DCFDEF-0E89-5E4C-B748-FEDBDD70B741}" type="slidenum">
              <a:rPr lang="en-US" smtClean="0"/>
              <a:t>‹#›</a:t>
            </a:fld>
            <a:endParaRPr lang="en-US"/>
          </a:p>
        </p:txBody>
      </p:sp>
    </p:spTree>
    <p:extLst>
      <p:ext uri="{BB962C8B-B14F-4D97-AF65-F5344CB8AC3E}">
        <p14:creationId xmlns:p14="http://schemas.microsoft.com/office/powerpoint/2010/main" val="41820845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77224-A41D-7EE8-6464-64BB6B8CEB70}"/>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12F6B8-6CB1-C31B-99C9-CF4449D4A010}"/>
              </a:ext>
            </a:extLst>
          </p:cNvPr>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a:p>
        </p:txBody>
      </p:sp>
      <p:sp>
        <p:nvSpPr>
          <p:cNvPr id="4" name="Text Placeholder 3">
            <a:extLst>
              <a:ext uri="{FF2B5EF4-FFF2-40B4-BE49-F238E27FC236}">
                <a16:creationId xmlns:a16="http://schemas.microsoft.com/office/drawing/2014/main" id="{9C077ABD-08B2-03CC-CFBC-E2B019224A06}"/>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3C25EF-9D6F-9883-D179-317D6FBA78C7}"/>
              </a:ext>
            </a:extLst>
          </p:cNvPr>
          <p:cNvSpPr>
            <a:spLocks noGrp="1"/>
          </p:cNvSpPr>
          <p:nvPr>
            <p:ph type="dt" sz="half" idx="10"/>
          </p:nvPr>
        </p:nvSpPr>
        <p:spPr/>
        <p:txBody>
          <a:bodyPr/>
          <a:lstStyle/>
          <a:p>
            <a:fld id="{E772C488-C2E7-EF4F-AF7C-46B9BCDEB12C}" type="datetime1">
              <a:rPr lang="en-US" smtClean="0"/>
              <a:t>2/13/2025</a:t>
            </a:fld>
            <a:endParaRPr lang="en-US"/>
          </a:p>
        </p:txBody>
      </p:sp>
      <p:sp>
        <p:nvSpPr>
          <p:cNvPr id="6" name="Footer Placeholder 5">
            <a:extLst>
              <a:ext uri="{FF2B5EF4-FFF2-40B4-BE49-F238E27FC236}">
                <a16:creationId xmlns:a16="http://schemas.microsoft.com/office/drawing/2014/main" id="{0B54571F-68C4-82EB-6E52-D344BD2F67CB}"/>
              </a:ext>
            </a:extLst>
          </p:cNvPr>
          <p:cNvSpPr>
            <a:spLocks noGrp="1"/>
          </p:cNvSpPr>
          <p:nvPr>
            <p:ph type="ftr" sz="quarter" idx="11"/>
          </p:nvPr>
        </p:nvSpPr>
        <p:spPr/>
        <p:txBody>
          <a:bodyPr/>
          <a:lstStyle/>
          <a:p>
            <a:r>
              <a:rPr lang="en-US"/>
              <a:t>sub brand launch v9</a:t>
            </a:r>
          </a:p>
        </p:txBody>
      </p:sp>
      <p:sp>
        <p:nvSpPr>
          <p:cNvPr id="7" name="Slide Number Placeholder 6">
            <a:extLst>
              <a:ext uri="{FF2B5EF4-FFF2-40B4-BE49-F238E27FC236}">
                <a16:creationId xmlns:a16="http://schemas.microsoft.com/office/drawing/2014/main" id="{2A9EE40C-B8DB-D49D-EDA5-3CAF461540B6}"/>
              </a:ext>
            </a:extLst>
          </p:cNvPr>
          <p:cNvSpPr>
            <a:spLocks noGrp="1"/>
          </p:cNvSpPr>
          <p:nvPr>
            <p:ph type="sldNum" sz="quarter" idx="12"/>
          </p:nvPr>
        </p:nvSpPr>
        <p:spPr/>
        <p:txBody>
          <a:bodyPr/>
          <a:lstStyle/>
          <a:p>
            <a:fld id="{5AAE6033-75D7-854F-B0BE-1C3EBBAF27A7}" type="slidenum">
              <a:rPr lang="en-US" smtClean="0"/>
              <a:t>‹#›</a:t>
            </a:fld>
            <a:endParaRPr lang="en-US"/>
          </a:p>
        </p:txBody>
      </p:sp>
    </p:spTree>
    <p:extLst>
      <p:ext uri="{BB962C8B-B14F-4D97-AF65-F5344CB8AC3E}">
        <p14:creationId xmlns:p14="http://schemas.microsoft.com/office/powerpoint/2010/main" val="7799319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3D01D-7783-60EA-3FE3-9FCB082F3E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56CE86-FEC4-203D-4D42-EB457B8823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6DC587-114B-3AED-8637-A26667512DF9}"/>
              </a:ext>
            </a:extLst>
          </p:cNvPr>
          <p:cNvSpPr>
            <a:spLocks noGrp="1"/>
          </p:cNvSpPr>
          <p:nvPr>
            <p:ph type="dt" sz="half" idx="10"/>
          </p:nvPr>
        </p:nvSpPr>
        <p:spPr/>
        <p:txBody>
          <a:bodyPr/>
          <a:lstStyle/>
          <a:p>
            <a:fld id="{99C9B4F0-0B18-3B49-BA58-25936DAC76E9}" type="datetime1">
              <a:rPr lang="en-US" smtClean="0"/>
              <a:t>2/13/2025</a:t>
            </a:fld>
            <a:endParaRPr lang="en-US"/>
          </a:p>
        </p:txBody>
      </p:sp>
      <p:sp>
        <p:nvSpPr>
          <p:cNvPr id="5" name="Footer Placeholder 4">
            <a:extLst>
              <a:ext uri="{FF2B5EF4-FFF2-40B4-BE49-F238E27FC236}">
                <a16:creationId xmlns:a16="http://schemas.microsoft.com/office/drawing/2014/main" id="{37F92437-9C61-BB4D-DB27-524C1E9100B2}"/>
              </a:ext>
            </a:extLst>
          </p:cNvPr>
          <p:cNvSpPr>
            <a:spLocks noGrp="1"/>
          </p:cNvSpPr>
          <p:nvPr>
            <p:ph type="ftr" sz="quarter" idx="11"/>
          </p:nvPr>
        </p:nvSpPr>
        <p:spPr/>
        <p:txBody>
          <a:bodyPr/>
          <a:lstStyle/>
          <a:p>
            <a:r>
              <a:rPr lang="en-US"/>
              <a:t>sub brand launch v9</a:t>
            </a:r>
          </a:p>
        </p:txBody>
      </p:sp>
      <p:sp>
        <p:nvSpPr>
          <p:cNvPr id="6" name="Slide Number Placeholder 5">
            <a:extLst>
              <a:ext uri="{FF2B5EF4-FFF2-40B4-BE49-F238E27FC236}">
                <a16:creationId xmlns:a16="http://schemas.microsoft.com/office/drawing/2014/main" id="{65DD050D-7FC2-EB38-B706-3F7DAF5D0185}"/>
              </a:ext>
            </a:extLst>
          </p:cNvPr>
          <p:cNvSpPr>
            <a:spLocks noGrp="1"/>
          </p:cNvSpPr>
          <p:nvPr>
            <p:ph type="sldNum" sz="quarter" idx="12"/>
          </p:nvPr>
        </p:nvSpPr>
        <p:spPr/>
        <p:txBody>
          <a:bodyPr/>
          <a:lstStyle/>
          <a:p>
            <a:fld id="{5AAE6033-75D7-854F-B0BE-1C3EBBAF27A7}" type="slidenum">
              <a:rPr lang="en-US" smtClean="0"/>
              <a:t>‹#›</a:t>
            </a:fld>
            <a:endParaRPr lang="en-US"/>
          </a:p>
        </p:txBody>
      </p:sp>
    </p:spTree>
    <p:extLst>
      <p:ext uri="{BB962C8B-B14F-4D97-AF65-F5344CB8AC3E}">
        <p14:creationId xmlns:p14="http://schemas.microsoft.com/office/powerpoint/2010/main" val="9453453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851B4B-1CF9-C113-46FB-16FB8FA4C702}"/>
              </a:ext>
            </a:extLst>
          </p:cNvPr>
          <p:cNvSpPr>
            <a:spLocks noGrp="1"/>
          </p:cNvSpPr>
          <p:nvPr>
            <p:ph type="title" orient="vert"/>
          </p:nvPr>
        </p:nvSpPr>
        <p:spPr>
          <a:xfrm>
            <a:off x="8724900" y="365126"/>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D235DD9-D7D2-930E-B07B-85A9FF9E0FFE}"/>
              </a:ext>
            </a:extLst>
          </p:cNvPr>
          <p:cNvSpPr>
            <a:spLocks noGrp="1"/>
          </p:cNvSpPr>
          <p:nvPr>
            <p:ph type="body" orient="vert" idx="1"/>
          </p:nvPr>
        </p:nvSpPr>
        <p:spPr>
          <a:xfrm>
            <a:off x="838200"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0AC98D-93D9-7BF4-4501-C1C884405AA3}"/>
              </a:ext>
            </a:extLst>
          </p:cNvPr>
          <p:cNvSpPr>
            <a:spLocks noGrp="1"/>
          </p:cNvSpPr>
          <p:nvPr>
            <p:ph type="dt" sz="half" idx="10"/>
          </p:nvPr>
        </p:nvSpPr>
        <p:spPr/>
        <p:txBody>
          <a:bodyPr/>
          <a:lstStyle/>
          <a:p>
            <a:fld id="{FE308DB2-89E3-C248-B20C-F3310203311C}" type="datetime1">
              <a:rPr lang="en-US" smtClean="0"/>
              <a:t>2/13/2025</a:t>
            </a:fld>
            <a:endParaRPr lang="en-US"/>
          </a:p>
        </p:txBody>
      </p:sp>
      <p:sp>
        <p:nvSpPr>
          <p:cNvPr id="5" name="Footer Placeholder 4">
            <a:extLst>
              <a:ext uri="{FF2B5EF4-FFF2-40B4-BE49-F238E27FC236}">
                <a16:creationId xmlns:a16="http://schemas.microsoft.com/office/drawing/2014/main" id="{B8314C5C-E50B-5402-CBA8-84562ED8E8FB}"/>
              </a:ext>
            </a:extLst>
          </p:cNvPr>
          <p:cNvSpPr>
            <a:spLocks noGrp="1"/>
          </p:cNvSpPr>
          <p:nvPr>
            <p:ph type="ftr" sz="quarter" idx="11"/>
          </p:nvPr>
        </p:nvSpPr>
        <p:spPr/>
        <p:txBody>
          <a:bodyPr/>
          <a:lstStyle/>
          <a:p>
            <a:r>
              <a:rPr lang="en-US"/>
              <a:t>sub brand launch v9</a:t>
            </a:r>
          </a:p>
        </p:txBody>
      </p:sp>
      <p:sp>
        <p:nvSpPr>
          <p:cNvPr id="6" name="Slide Number Placeholder 5">
            <a:extLst>
              <a:ext uri="{FF2B5EF4-FFF2-40B4-BE49-F238E27FC236}">
                <a16:creationId xmlns:a16="http://schemas.microsoft.com/office/drawing/2014/main" id="{09F15779-BA6F-8652-E310-6955CE976113}"/>
              </a:ext>
            </a:extLst>
          </p:cNvPr>
          <p:cNvSpPr>
            <a:spLocks noGrp="1"/>
          </p:cNvSpPr>
          <p:nvPr>
            <p:ph type="sldNum" sz="quarter" idx="12"/>
          </p:nvPr>
        </p:nvSpPr>
        <p:spPr/>
        <p:txBody>
          <a:bodyPr/>
          <a:lstStyle/>
          <a:p>
            <a:fld id="{5AAE6033-75D7-854F-B0BE-1C3EBBAF27A7}" type="slidenum">
              <a:rPr lang="en-US" smtClean="0"/>
              <a:t>‹#›</a:t>
            </a:fld>
            <a:endParaRPr lang="en-US"/>
          </a:p>
        </p:txBody>
      </p:sp>
    </p:spTree>
    <p:extLst>
      <p:ext uri="{BB962C8B-B14F-4D97-AF65-F5344CB8AC3E}">
        <p14:creationId xmlns:p14="http://schemas.microsoft.com/office/powerpoint/2010/main" val="492917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36C5B-E15F-F89E-E36C-4D24B8E9E3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A44E886-9E5E-98F5-57E6-46E3FBC001A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38CCF26-7237-54BC-ED5C-0F5C583417F6}"/>
              </a:ext>
            </a:extLst>
          </p:cNvPr>
          <p:cNvSpPr>
            <a:spLocks noGrp="1"/>
          </p:cNvSpPr>
          <p:nvPr>
            <p:ph type="dt" sz="half" idx="10"/>
          </p:nvPr>
        </p:nvSpPr>
        <p:spPr/>
        <p:txBody>
          <a:bodyPr/>
          <a:lstStyle/>
          <a:p>
            <a:fld id="{44AD23BE-56C6-FC4F-B43D-1692CC02C7D5}" type="datetimeFigureOut">
              <a:rPr lang="en-US" smtClean="0"/>
              <a:t>2/13/2025</a:t>
            </a:fld>
            <a:endParaRPr lang="en-US"/>
          </a:p>
        </p:txBody>
      </p:sp>
      <p:sp>
        <p:nvSpPr>
          <p:cNvPr id="5" name="Footer Placeholder 4">
            <a:extLst>
              <a:ext uri="{FF2B5EF4-FFF2-40B4-BE49-F238E27FC236}">
                <a16:creationId xmlns:a16="http://schemas.microsoft.com/office/drawing/2014/main" id="{7940B403-B8E0-2C98-A226-B28162A7A6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21491D-AEC1-8B60-E204-5A08BE7DC27D}"/>
              </a:ext>
            </a:extLst>
          </p:cNvPr>
          <p:cNvSpPr>
            <a:spLocks noGrp="1"/>
          </p:cNvSpPr>
          <p:nvPr>
            <p:ph type="sldNum" sz="quarter" idx="12"/>
          </p:nvPr>
        </p:nvSpPr>
        <p:spPr/>
        <p:txBody>
          <a:bodyPr/>
          <a:lstStyle/>
          <a:p>
            <a:fld id="{59DCFDEF-0E89-5E4C-B748-FEDBDD70B741}" type="slidenum">
              <a:rPr lang="en-US" smtClean="0"/>
              <a:t>‹#›</a:t>
            </a:fld>
            <a:endParaRPr lang="en-US"/>
          </a:p>
        </p:txBody>
      </p:sp>
    </p:spTree>
    <p:extLst>
      <p:ext uri="{BB962C8B-B14F-4D97-AF65-F5344CB8AC3E}">
        <p14:creationId xmlns:p14="http://schemas.microsoft.com/office/powerpoint/2010/main" val="1571756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FF0F7-DF55-8FD7-921A-EC857E4726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C727D8-770C-564A-0005-9F2F4C32C3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B8719F-C03D-05E6-57C4-46A981CAA7B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CD10FF-81D3-577E-BB7A-8BAA8706377A}"/>
              </a:ext>
            </a:extLst>
          </p:cNvPr>
          <p:cNvSpPr>
            <a:spLocks noGrp="1"/>
          </p:cNvSpPr>
          <p:nvPr>
            <p:ph type="dt" sz="half" idx="10"/>
          </p:nvPr>
        </p:nvSpPr>
        <p:spPr/>
        <p:txBody>
          <a:bodyPr/>
          <a:lstStyle/>
          <a:p>
            <a:fld id="{44AD23BE-56C6-FC4F-B43D-1692CC02C7D5}" type="datetimeFigureOut">
              <a:rPr lang="en-US" smtClean="0"/>
              <a:t>2/13/2025</a:t>
            </a:fld>
            <a:endParaRPr lang="en-US"/>
          </a:p>
        </p:txBody>
      </p:sp>
      <p:sp>
        <p:nvSpPr>
          <p:cNvPr id="6" name="Footer Placeholder 5">
            <a:extLst>
              <a:ext uri="{FF2B5EF4-FFF2-40B4-BE49-F238E27FC236}">
                <a16:creationId xmlns:a16="http://schemas.microsoft.com/office/drawing/2014/main" id="{DB796E8E-955B-52F7-F1CF-DF22B47AAE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ADE195-8888-AD15-1BCF-9022920D7D5D}"/>
              </a:ext>
            </a:extLst>
          </p:cNvPr>
          <p:cNvSpPr>
            <a:spLocks noGrp="1"/>
          </p:cNvSpPr>
          <p:nvPr>
            <p:ph type="sldNum" sz="quarter" idx="12"/>
          </p:nvPr>
        </p:nvSpPr>
        <p:spPr/>
        <p:txBody>
          <a:bodyPr/>
          <a:lstStyle/>
          <a:p>
            <a:fld id="{59DCFDEF-0E89-5E4C-B748-FEDBDD70B741}" type="slidenum">
              <a:rPr lang="en-US" smtClean="0"/>
              <a:t>‹#›</a:t>
            </a:fld>
            <a:endParaRPr lang="en-US"/>
          </a:p>
        </p:txBody>
      </p:sp>
    </p:spTree>
    <p:extLst>
      <p:ext uri="{BB962C8B-B14F-4D97-AF65-F5344CB8AC3E}">
        <p14:creationId xmlns:p14="http://schemas.microsoft.com/office/powerpoint/2010/main" val="365981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EDE42-7E09-3608-7568-30B3416E27E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824D99-7461-160E-6E25-23468DBCB3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FC2FD25-2D9D-FF76-3EF5-78ADF8D0261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E323DC-0E4A-EEE8-CDDC-E80106EA9B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588F5C-03C3-6E89-D4AA-4B203E6CB3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A09277-0955-4ADA-3C12-9002BBD64EA0}"/>
              </a:ext>
            </a:extLst>
          </p:cNvPr>
          <p:cNvSpPr>
            <a:spLocks noGrp="1"/>
          </p:cNvSpPr>
          <p:nvPr>
            <p:ph type="dt" sz="half" idx="10"/>
          </p:nvPr>
        </p:nvSpPr>
        <p:spPr/>
        <p:txBody>
          <a:bodyPr/>
          <a:lstStyle/>
          <a:p>
            <a:fld id="{44AD23BE-56C6-FC4F-B43D-1692CC02C7D5}" type="datetimeFigureOut">
              <a:rPr lang="en-US" smtClean="0"/>
              <a:t>2/13/2025</a:t>
            </a:fld>
            <a:endParaRPr lang="en-US"/>
          </a:p>
        </p:txBody>
      </p:sp>
      <p:sp>
        <p:nvSpPr>
          <p:cNvPr id="8" name="Footer Placeholder 7">
            <a:extLst>
              <a:ext uri="{FF2B5EF4-FFF2-40B4-BE49-F238E27FC236}">
                <a16:creationId xmlns:a16="http://schemas.microsoft.com/office/drawing/2014/main" id="{82F94821-0153-78A8-817B-0089EF25E9D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550220C-219D-724C-FB41-6A9950075E1F}"/>
              </a:ext>
            </a:extLst>
          </p:cNvPr>
          <p:cNvSpPr>
            <a:spLocks noGrp="1"/>
          </p:cNvSpPr>
          <p:nvPr>
            <p:ph type="sldNum" sz="quarter" idx="12"/>
          </p:nvPr>
        </p:nvSpPr>
        <p:spPr/>
        <p:txBody>
          <a:bodyPr/>
          <a:lstStyle/>
          <a:p>
            <a:fld id="{59DCFDEF-0E89-5E4C-B748-FEDBDD70B741}" type="slidenum">
              <a:rPr lang="en-US" smtClean="0"/>
              <a:t>‹#›</a:t>
            </a:fld>
            <a:endParaRPr lang="en-US"/>
          </a:p>
        </p:txBody>
      </p:sp>
    </p:spTree>
    <p:extLst>
      <p:ext uri="{BB962C8B-B14F-4D97-AF65-F5344CB8AC3E}">
        <p14:creationId xmlns:p14="http://schemas.microsoft.com/office/powerpoint/2010/main" val="19443882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623D7-4E12-0CE2-594B-B6935EECDA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AC1DB60-F584-4DD2-58E5-E392E9DC1932}"/>
              </a:ext>
            </a:extLst>
          </p:cNvPr>
          <p:cNvSpPr>
            <a:spLocks noGrp="1"/>
          </p:cNvSpPr>
          <p:nvPr>
            <p:ph type="dt" sz="half" idx="10"/>
          </p:nvPr>
        </p:nvSpPr>
        <p:spPr/>
        <p:txBody>
          <a:bodyPr/>
          <a:lstStyle/>
          <a:p>
            <a:fld id="{44AD23BE-56C6-FC4F-B43D-1692CC02C7D5}" type="datetimeFigureOut">
              <a:rPr lang="en-US" smtClean="0"/>
              <a:t>2/13/2025</a:t>
            </a:fld>
            <a:endParaRPr lang="en-US"/>
          </a:p>
        </p:txBody>
      </p:sp>
      <p:sp>
        <p:nvSpPr>
          <p:cNvPr id="4" name="Footer Placeholder 3">
            <a:extLst>
              <a:ext uri="{FF2B5EF4-FFF2-40B4-BE49-F238E27FC236}">
                <a16:creationId xmlns:a16="http://schemas.microsoft.com/office/drawing/2014/main" id="{8F952704-185E-8CC0-07FE-A4B78FE531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054E46C-3649-4298-4F60-1C7EB9384EF8}"/>
              </a:ext>
            </a:extLst>
          </p:cNvPr>
          <p:cNvSpPr>
            <a:spLocks noGrp="1"/>
          </p:cNvSpPr>
          <p:nvPr>
            <p:ph type="sldNum" sz="quarter" idx="12"/>
          </p:nvPr>
        </p:nvSpPr>
        <p:spPr/>
        <p:txBody>
          <a:bodyPr/>
          <a:lstStyle/>
          <a:p>
            <a:fld id="{59DCFDEF-0E89-5E4C-B748-FEDBDD70B741}" type="slidenum">
              <a:rPr lang="en-US" smtClean="0"/>
              <a:t>‹#›</a:t>
            </a:fld>
            <a:endParaRPr lang="en-US"/>
          </a:p>
        </p:txBody>
      </p:sp>
    </p:spTree>
    <p:extLst>
      <p:ext uri="{BB962C8B-B14F-4D97-AF65-F5344CB8AC3E}">
        <p14:creationId xmlns:p14="http://schemas.microsoft.com/office/powerpoint/2010/main" val="3397240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68D474-6C88-8D63-E4FF-5A943FE815CA}"/>
              </a:ext>
            </a:extLst>
          </p:cNvPr>
          <p:cNvSpPr>
            <a:spLocks noGrp="1"/>
          </p:cNvSpPr>
          <p:nvPr>
            <p:ph type="dt" sz="half" idx="10"/>
          </p:nvPr>
        </p:nvSpPr>
        <p:spPr/>
        <p:txBody>
          <a:bodyPr/>
          <a:lstStyle/>
          <a:p>
            <a:fld id="{44AD23BE-56C6-FC4F-B43D-1692CC02C7D5}" type="datetimeFigureOut">
              <a:rPr lang="en-US" smtClean="0"/>
              <a:t>2/13/2025</a:t>
            </a:fld>
            <a:endParaRPr lang="en-US"/>
          </a:p>
        </p:txBody>
      </p:sp>
      <p:sp>
        <p:nvSpPr>
          <p:cNvPr id="3" name="Footer Placeholder 2">
            <a:extLst>
              <a:ext uri="{FF2B5EF4-FFF2-40B4-BE49-F238E27FC236}">
                <a16:creationId xmlns:a16="http://schemas.microsoft.com/office/drawing/2014/main" id="{F73F463C-A1B9-157B-803F-CCE6F113F5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B8F3FD-1618-A544-B9DA-396F9B770572}"/>
              </a:ext>
            </a:extLst>
          </p:cNvPr>
          <p:cNvSpPr>
            <a:spLocks noGrp="1"/>
          </p:cNvSpPr>
          <p:nvPr>
            <p:ph type="sldNum" sz="quarter" idx="12"/>
          </p:nvPr>
        </p:nvSpPr>
        <p:spPr/>
        <p:txBody>
          <a:bodyPr/>
          <a:lstStyle/>
          <a:p>
            <a:fld id="{59DCFDEF-0E89-5E4C-B748-FEDBDD70B741}" type="slidenum">
              <a:rPr lang="en-US" smtClean="0"/>
              <a:t>‹#›</a:t>
            </a:fld>
            <a:endParaRPr lang="en-US"/>
          </a:p>
        </p:txBody>
      </p:sp>
    </p:spTree>
    <p:extLst>
      <p:ext uri="{BB962C8B-B14F-4D97-AF65-F5344CB8AC3E}">
        <p14:creationId xmlns:p14="http://schemas.microsoft.com/office/powerpoint/2010/main" val="450434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B76EC-27BC-8EA6-FAE5-44072049CA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0C7FEE-4575-38AC-44A6-B56B579603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8AEE41-F7A5-2EA4-1556-6E583B4BB9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2FD7CB-684C-A49C-817D-EA94519A12F6}"/>
              </a:ext>
            </a:extLst>
          </p:cNvPr>
          <p:cNvSpPr>
            <a:spLocks noGrp="1"/>
          </p:cNvSpPr>
          <p:nvPr>
            <p:ph type="dt" sz="half" idx="10"/>
          </p:nvPr>
        </p:nvSpPr>
        <p:spPr/>
        <p:txBody>
          <a:bodyPr/>
          <a:lstStyle/>
          <a:p>
            <a:fld id="{44AD23BE-56C6-FC4F-B43D-1692CC02C7D5}" type="datetimeFigureOut">
              <a:rPr lang="en-US" smtClean="0"/>
              <a:t>2/13/2025</a:t>
            </a:fld>
            <a:endParaRPr lang="en-US"/>
          </a:p>
        </p:txBody>
      </p:sp>
      <p:sp>
        <p:nvSpPr>
          <p:cNvPr id="6" name="Footer Placeholder 5">
            <a:extLst>
              <a:ext uri="{FF2B5EF4-FFF2-40B4-BE49-F238E27FC236}">
                <a16:creationId xmlns:a16="http://schemas.microsoft.com/office/drawing/2014/main" id="{98B1086D-F0F1-61CC-9C6C-01A5A5FEF5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F2B849-7CF6-C168-CFFB-F1E19E102D22}"/>
              </a:ext>
            </a:extLst>
          </p:cNvPr>
          <p:cNvSpPr>
            <a:spLocks noGrp="1"/>
          </p:cNvSpPr>
          <p:nvPr>
            <p:ph type="sldNum" sz="quarter" idx="12"/>
          </p:nvPr>
        </p:nvSpPr>
        <p:spPr/>
        <p:txBody>
          <a:bodyPr/>
          <a:lstStyle/>
          <a:p>
            <a:fld id="{59DCFDEF-0E89-5E4C-B748-FEDBDD70B741}" type="slidenum">
              <a:rPr lang="en-US" smtClean="0"/>
              <a:t>‹#›</a:t>
            </a:fld>
            <a:endParaRPr lang="en-US"/>
          </a:p>
        </p:txBody>
      </p:sp>
    </p:spTree>
    <p:extLst>
      <p:ext uri="{BB962C8B-B14F-4D97-AF65-F5344CB8AC3E}">
        <p14:creationId xmlns:p14="http://schemas.microsoft.com/office/powerpoint/2010/main" val="3692633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13D0F-2DBF-AA8F-D85F-0DF68EF6B2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C379761-7AFC-212E-97BF-DA428795EB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457258C-CA6E-FAA4-F043-A13510C9BE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1F1695-0434-6852-4B74-382D8E3BDCA1}"/>
              </a:ext>
            </a:extLst>
          </p:cNvPr>
          <p:cNvSpPr>
            <a:spLocks noGrp="1"/>
          </p:cNvSpPr>
          <p:nvPr>
            <p:ph type="dt" sz="half" idx="10"/>
          </p:nvPr>
        </p:nvSpPr>
        <p:spPr/>
        <p:txBody>
          <a:bodyPr/>
          <a:lstStyle/>
          <a:p>
            <a:fld id="{44AD23BE-56C6-FC4F-B43D-1692CC02C7D5}" type="datetimeFigureOut">
              <a:rPr lang="en-US" smtClean="0"/>
              <a:t>2/13/2025</a:t>
            </a:fld>
            <a:endParaRPr lang="en-US"/>
          </a:p>
        </p:txBody>
      </p:sp>
      <p:sp>
        <p:nvSpPr>
          <p:cNvPr id="6" name="Footer Placeholder 5">
            <a:extLst>
              <a:ext uri="{FF2B5EF4-FFF2-40B4-BE49-F238E27FC236}">
                <a16:creationId xmlns:a16="http://schemas.microsoft.com/office/drawing/2014/main" id="{CD0D6104-C141-221E-1CE1-39B4792436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D46081-C241-7D5C-E646-8BA9AED1C3AC}"/>
              </a:ext>
            </a:extLst>
          </p:cNvPr>
          <p:cNvSpPr>
            <a:spLocks noGrp="1"/>
          </p:cNvSpPr>
          <p:nvPr>
            <p:ph type="sldNum" sz="quarter" idx="12"/>
          </p:nvPr>
        </p:nvSpPr>
        <p:spPr/>
        <p:txBody>
          <a:bodyPr/>
          <a:lstStyle/>
          <a:p>
            <a:fld id="{59DCFDEF-0E89-5E4C-B748-FEDBDD70B741}" type="slidenum">
              <a:rPr lang="en-US" smtClean="0"/>
              <a:t>‹#›</a:t>
            </a:fld>
            <a:endParaRPr lang="en-US"/>
          </a:p>
        </p:txBody>
      </p:sp>
    </p:spTree>
    <p:extLst>
      <p:ext uri="{BB962C8B-B14F-4D97-AF65-F5344CB8AC3E}">
        <p14:creationId xmlns:p14="http://schemas.microsoft.com/office/powerpoint/2010/main" val="1548389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36BE2A-358C-0DED-9D64-5AA920AE3F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0B18A19-C685-3D3C-ABA7-355F80A532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ACF06F-C3B7-D72E-2CD0-D53DB67094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4AD23BE-56C6-FC4F-B43D-1692CC02C7D5}" type="datetimeFigureOut">
              <a:rPr lang="en-US" smtClean="0"/>
              <a:t>2/13/2025</a:t>
            </a:fld>
            <a:endParaRPr lang="en-US"/>
          </a:p>
        </p:txBody>
      </p:sp>
      <p:sp>
        <p:nvSpPr>
          <p:cNvPr id="5" name="Footer Placeholder 4">
            <a:extLst>
              <a:ext uri="{FF2B5EF4-FFF2-40B4-BE49-F238E27FC236}">
                <a16:creationId xmlns:a16="http://schemas.microsoft.com/office/drawing/2014/main" id="{8082154C-74C0-D3FF-F02C-82D60C5847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80C5477-504C-7ED9-6079-A5CB170BA3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9DCFDEF-0E89-5E4C-B748-FEDBDD70B741}" type="slidenum">
              <a:rPr lang="en-US" smtClean="0"/>
              <a:t>‹#›</a:t>
            </a:fld>
            <a:endParaRPr lang="en-US"/>
          </a:p>
        </p:txBody>
      </p:sp>
    </p:spTree>
    <p:extLst>
      <p:ext uri="{BB962C8B-B14F-4D97-AF65-F5344CB8AC3E}">
        <p14:creationId xmlns:p14="http://schemas.microsoft.com/office/powerpoint/2010/main" val="12374156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AEAFBC-4594-FA61-104F-740A1AE98DE4}"/>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0258B23-A433-2C37-01AE-8FF9F743945E}"/>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450AA8-65F7-AD64-EF08-F9DCC92048A7}"/>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538B4F3-C3E7-6B43-86AD-CA2FBDF13479}" type="datetime1">
              <a:rPr lang="en-US" smtClean="0"/>
              <a:t>2/13/2025</a:t>
            </a:fld>
            <a:endParaRPr lang="en-US"/>
          </a:p>
        </p:txBody>
      </p:sp>
      <p:sp>
        <p:nvSpPr>
          <p:cNvPr id="5" name="Footer Placeholder 4">
            <a:extLst>
              <a:ext uri="{FF2B5EF4-FFF2-40B4-BE49-F238E27FC236}">
                <a16:creationId xmlns:a16="http://schemas.microsoft.com/office/drawing/2014/main" id="{3DC6286C-DF8E-C900-F8E5-FDECA58BA9D8}"/>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sub brand launch v9</a:t>
            </a:r>
          </a:p>
        </p:txBody>
      </p:sp>
      <p:sp>
        <p:nvSpPr>
          <p:cNvPr id="6" name="Slide Number Placeholder 5">
            <a:extLst>
              <a:ext uri="{FF2B5EF4-FFF2-40B4-BE49-F238E27FC236}">
                <a16:creationId xmlns:a16="http://schemas.microsoft.com/office/drawing/2014/main" id="{CCA9797C-1DB9-BCEE-7FB4-AACD4AC3202E}"/>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AAE6033-75D7-854F-B0BE-1C3EBBAF27A7}" type="slidenum">
              <a:rPr lang="en-US" smtClean="0"/>
              <a:t>‹#›</a:t>
            </a:fld>
            <a:endParaRPr lang="en-US"/>
          </a:p>
        </p:txBody>
      </p:sp>
    </p:spTree>
    <p:extLst>
      <p:ext uri="{BB962C8B-B14F-4D97-AF65-F5344CB8AC3E}">
        <p14:creationId xmlns:p14="http://schemas.microsoft.com/office/powerpoint/2010/main" val="30700798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5.svg"/></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9.jp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2.sv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mailto:franklinmarketing@uga.edu"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D2EF3DB-A424-0829-C4C8-DA595A0A256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4BED239-8577-728D-15ED-2A3F624A45E2}"/>
              </a:ext>
            </a:extLst>
          </p:cNvPr>
          <p:cNvSpPr txBox="1"/>
          <p:nvPr/>
        </p:nvSpPr>
        <p:spPr>
          <a:xfrm>
            <a:off x="644798" y="570386"/>
            <a:ext cx="7716033" cy="2800767"/>
          </a:xfrm>
          <a:prstGeom prst="rect">
            <a:avLst/>
          </a:prstGeom>
          <a:noFill/>
        </p:spPr>
        <p:txBody>
          <a:bodyPr wrap="square" rtlCol="0">
            <a:spAutoFit/>
          </a:bodyPr>
          <a:lstStyle/>
          <a:p>
            <a:r>
              <a:rPr lang="en-US" sz="8800" b="1" dirty="0">
                <a:solidFill>
                  <a:schemeClr val="bg1"/>
                </a:solidFill>
                <a:latin typeface="Oswald Heavy" pitchFamily="2" charset="77"/>
              </a:rPr>
              <a:t>NEWSLETTER</a:t>
            </a:r>
          </a:p>
          <a:p>
            <a:r>
              <a:rPr lang="en-US" sz="8800" b="1" dirty="0">
                <a:solidFill>
                  <a:schemeClr val="bg1"/>
                </a:solidFill>
                <a:latin typeface="Oswald Heavy" pitchFamily="2" charset="77"/>
              </a:rPr>
              <a:t>101</a:t>
            </a:r>
          </a:p>
        </p:txBody>
      </p:sp>
      <p:sp>
        <p:nvSpPr>
          <p:cNvPr id="5" name="TextBox 4">
            <a:extLst>
              <a:ext uri="{FF2B5EF4-FFF2-40B4-BE49-F238E27FC236}">
                <a16:creationId xmlns:a16="http://schemas.microsoft.com/office/drawing/2014/main" id="{AC311CE3-1BCA-2988-84C3-2A28447374F0}"/>
              </a:ext>
            </a:extLst>
          </p:cNvPr>
          <p:cNvSpPr txBox="1"/>
          <p:nvPr/>
        </p:nvSpPr>
        <p:spPr>
          <a:xfrm>
            <a:off x="795840" y="3800881"/>
            <a:ext cx="5223354" cy="954107"/>
          </a:xfrm>
          <a:prstGeom prst="rect">
            <a:avLst/>
          </a:prstGeom>
          <a:noFill/>
        </p:spPr>
        <p:txBody>
          <a:bodyPr wrap="square" rtlCol="0">
            <a:spAutoFit/>
          </a:bodyPr>
          <a:lstStyle/>
          <a:p>
            <a:r>
              <a:rPr lang="en-US" sz="2800" dirty="0">
                <a:solidFill>
                  <a:schemeClr val="bg1"/>
                </a:solidFill>
                <a:latin typeface="MerriweatherLight" panose="02000000000000000000" pitchFamily="2" charset="77"/>
                <a:cs typeface="MerriweatherLight" panose="02000000000000000000" pitchFamily="2" charset="77"/>
              </a:rPr>
              <a:t>Office of Marketing &amp; Communications</a:t>
            </a:r>
          </a:p>
        </p:txBody>
      </p:sp>
      <p:sp>
        <p:nvSpPr>
          <p:cNvPr id="10" name="Oval 9">
            <a:extLst>
              <a:ext uri="{FF2B5EF4-FFF2-40B4-BE49-F238E27FC236}">
                <a16:creationId xmlns:a16="http://schemas.microsoft.com/office/drawing/2014/main" id="{77477814-7040-8FDB-59C1-DBABE8C76655}"/>
              </a:ext>
            </a:extLst>
          </p:cNvPr>
          <p:cNvSpPr/>
          <p:nvPr/>
        </p:nvSpPr>
        <p:spPr>
          <a:xfrm>
            <a:off x="7967426" y="2959143"/>
            <a:ext cx="7716033" cy="7716033"/>
          </a:xfrm>
          <a:prstGeom prst="ellipse">
            <a:avLst/>
          </a:prstGeom>
          <a:noFill/>
          <a:ln w="2540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9" name="Graphic 8">
            <a:extLst>
              <a:ext uri="{FF2B5EF4-FFF2-40B4-BE49-F238E27FC236}">
                <a16:creationId xmlns:a16="http://schemas.microsoft.com/office/drawing/2014/main" id="{F868CEA1-15F3-EF9E-7DD7-A2926A9AE6B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03206" y="4019418"/>
            <a:ext cx="1164138" cy="1164138"/>
          </a:xfrm>
          <a:prstGeom prst="rect">
            <a:avLst/>
          </a:prstGeom>
        </p:spPr>
      </p:pic>
      <p:pic>
        <p:nvPicPr>
          <p:cNvPr id="3" name="Picture 2" descr="A black and white sign with white text&#10;&#10;AI-generated content may be incorrect.">
            <a:extLst>
              <a:ext uri="{FF2B5EF4-FFF2-40B4-BE49-F238E27FC236}">
                <a16:creationId xmlns:a16="http://schemas.microsoft.com/office/drawing/2014/main" id="{7B9C8EDB-F543-782E-9E84-95757A643E04}"/>
              </a:ext>
            </a:extLst>
          </p:cNvPr>
          <p:cNvPicPr>
            <a:picLocks noChangeAspect="1"/>
          </p:cNvPicPr>
          <p:nvPr/>
        </p:nvPicPr>
        <p:blipFill>
          <a:blip r:embed="rId4"/>
          <a:stretch>
            <a:fillRect/>
          </a:stretch>
        </p:blipFill>
        <p:spPr>
          <a:xfrm>
            <a:off x="889347" y="5183556"/>
            <a:ext cx="4285179" cy="771786"/>
          </a:xfrm>
          <a:prstGeom prst="rect">
            <a:avLst/>
          </a:prstGeom>
        </p:spPr>
      </p:pic>
    </p:spTree>
    <p:extLst>
      <p:ext uri="{BB962C8B-B14F-4D97-AF65-F5344CB8AC3E}">
        <p14:creationId xmlns:p14="http://schemas.microsoft.com/office/powerpoint/2010/main" val="27435880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id="{F9D2E887-38C5-689C-9C07-D53DDCF95642}"/>
              </a:ext>
            </a:extLst>
          </p:cNvPr>
          <p:cNvSpPr>
            <a:spLocks noGrp="1" noRot="1" noMove="1" noResize="1" noEditPoints="1" noAdjustHandles="1" noChangeArrowheads="1" noChangeShapeType="1"/>
          </p:cNvSpPr>
          <p:nvPr/>
        </p:nvSpPr>
        <p:spPr>
          <a:xfrm>
            <a:off x="261157" y="217738"/>
            <a:ext cx="11669684" cy="6422524"/>
          </a:xfrm>
          <a:custGeom>
            <a:avLst/>
            <a:gdLst/>
            <a:ahLst/>
            <a:cxnLst/>
            <a:rect l="l" t="t" r="r" b="b"/>
            <a:pathLst>
              <a:path w="4610246" h="2537293">
                <a:moveTo>
                  <a:pt x="0" y="0"/>
                </a:moveTo>
                <a:lnTo>
                  <a:pt x="4610246" y="0"/>
                </a:lnTo>
                <a:lnTo>
                  <a:pt x="4610246" y="2537293"/>
                </a:lnTo>
                <a:lnTo>
                  <a:pt x="0" y="2537293"/>
                </a:lnTo>
                <a:close/>
              </a:path>
            </a:pathLst>
          </a:custGeom>
          <a:solidFill>
            <a:srgbClr val="000000">
              <a:alpha val="0"/>
            </a:srgbClr>
          </a:solidFill>
          <a:ln w="38100" cap="sq">
            <a:solidFill>
              <a:srgbClr val="BA0C2F"/>
            </a:solidFill>
            <a:prstDash val="solid"/>
            <a:miter/>
          </a:ln>
        </p:spPr>
        <p:txBody>
          <a:bodyPr/>
          <a:lstStyle/>
          <a:p>
            <a:pPr defTabSz="914446"/>
            <a:endParaRPr lang="en-US" dirty="0">
              <a:solidFill>
                <a:prstClr val="black"/>
              </a:solidFill>
              <a:latin typeface="Aptos" panose="02110004020202020204"/>
            </a:endParaRPr>
          </a:p>
        </p:txBody>
      </p:sp>
      <p:sp>
        <p:nvSpPr>
          <p:cNvPr id="4" name="TextBox 16">
            <a:extLst>
              <a:ext uri="{FF2B5EF4-FFF2-40B4-BE49-F238E27FC236}">
                <a16:creationId xmlns:a16="http://schemas.microsoft.com/office/drawing/2014/main" id="{5116FDEE-D835-492B-F30F-7A47D95109CA}"/>
              </a:ext>
            </a:extLst>
          </p:cNvPr>
          <p:cNvSpPr txBox="1"/>
          <p:nvPr/>
        </p:nvSpPr>
        <p:spPr>
          <a:xfrm>
            <a:off x="551798" y="655323"/>
            <a:ext cx="11088403" cy="1763303"/>
          </a:xfrm>
          <a:prstGeom prst="rect">
            <a:avLst/>
          </a:prstGeom>
        </p:spPr>
        <p:txBody>
          <a:bodyPr wrap="square" lIns="0" tIns="0" rIns="0" bIns="0" rtlCol="0" anchor="t">
            <a:spAutoFit/>
          </a:bodyPr>
          <a:lstStyle/>
          <a:p>
            <a:pPr algn="ctr" defTabSz="609660">
              <a:lnSpc>
                <a:spcPts val="14957"/>
              </a:lnSpc>
              <a:spcBef>
                <a:spcPct val="0"/>
              </a:spcBef>
            </a:pPr>
            <a:r>
              <a:rPr lang="en-US" sz="10684" b="1" dirty="0">
                <a:solidFill>
                  <a:srgbClr val="000000"/>
                </a:solidFill>
                <a:latin typeface="Oswald Bold"/>
                <a:ea typeface="Oswald Bold"/>
                <a:cs typeface="Oswald Bold"/>
                <a:sym typeface="Oswald Bold"/>
              </a:rPr>
              <a:t>LEANING INTO THE</a:t>
            </a:r>
          </a:p>
        </p:txBody>
      </p:sp>
      <p:sp>
        <p:nvSpPr>
          <p:cNvPr id="8" name="Oval 7">
            <a:extLst>
              <a:ext uri="{FF2B5EF4-FFF2-40B4-BE49-F238E27FC236}">
                <a16:creationId xmlns:a16="http://schemas.microsoft.com/office/drawing/2014/main" id="{4DF02CCE-2030-F387-2964-FFC548AF57C1}"/>
              </a:ext>
            </a:extLst>
          </p:cNvPr>
          <p:cNvSpPr/>
          <p:nvPr/>
        </p:nvSpPr>
        <p:spPr>
          <a:xfrm>
            <a:off x="4908549" y="2938552"/>
            <a:ext cx="2374900" cy="2374900"/>
          </a:xfrm>
          <a:prstGeom prst="ellipse">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446"/>
            <a:endParaRPr lang="en-US">
              <a:solidFill>
                <a:prstClr val="black"/>
              </a:solidFill>
              <a:latin typeface="Aptos" panose="02110004020202020204"/>
            </a:endParaRPr>
          </a:p>
        </p:txBody>
      </p:sp>
      <p:pic>
        <p:nvPicPr>
          <p:cNvPr id="10" name="Graphic 9">
            <a:extLst>
              <a:ext uri="{FF2B5EF4-FFF2-40B4-BE49-F238E27FC236}">
                <a16:creationId xmlns:a16="http://schemas.microsoft.com/office/drawing/2014/main" id="{65C33AAC-FC59-0570-EF1B-D9C42AC6B3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06210" y="4439377"/>
            <a:ext cx="478839" cy="478839"/>
          </a:xfrm>
          <a:prstGeom prst="rect">
            <a:avLst/>
          </a:prstGeom>
        </p:spPr>
      </p:pic>
      <p:sp>
        <p:nvSpPr>
          <p:cNvPr id="11" name="TextBox 10">
            <a:extLst>
              <a:ext uri="{FF2B5EF4-FFF2-40B4-BE49-F238E27FC236}">
                <a16:creationId xmlns:a16="http://schemas.microsoft.com/office/drawing/2014/main" id="{05D7B68E-2992-0C7D-6C96-0CD74D4A2319}"/>
              </a:ext>
            </a:extLst>
          </p:cNvPr>
          <p:cNvSpPr txBox="1"/>
          <p:nvPr/>
        </p:nvSpPr>
        <p:spPr>
          <a:xfrm>
            <a:off x="5010148" y="3080077"/>
            <a:ext cx="2171700" cy="2046842"/>
          </a:xfrm>
          <a:prstGeom prst="rect">
            <a:avLst/>
          </a:prstGeom>
          <a:noFill/>
        </p:spPr>
        <p:txBody>
          <a:bodyPr wrap="square" rtlCol="0">
            <a:spAutoFit/>
          </a:bodyPr>
          <a:lstStyle/>
          <a:p>
            <a:pPr algn="ctr" defTabSz="914446"/>
            <a:r>
              <a:rPr lang="en-US" sz="12701" b="1" dirty="0">
                <a:solidFill>
                  <a:srgbClr val="BA0C2F"/>
                </a:solidFill>
                <a:latin typeface="Oswald Heavy" pitchFamily="2" charset="77"/>
              </a:rPr>
              <a:t>&amp;</a:t>
            </a:r>
          </a:p>
        </p:txBody>
      </p:sp>
    </p:spTree>
    <p:extLst>
      <p:ext uri="{BB962C8B-B14F-4D97-AF65-F5344CB8AC3E}">
        <p14:creationId xmlns:p14="http://schemas.microsoft.com/office/powerpoint/2010/main" val="28554310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E36D4F-BA32-90BA-43CE-0F16FDFFD7B0}"/>
            </a:ext>
          </a:extLst>
        </p:cNvPr>
        <p:cNvGrpSpPr/>
        <p:nvPr/>
      </p:nvGrpSpPr>
      <p:grpSpPr>
        <a:xfrm>
          <a:off x="0" y="0"/>
          <a:ext cx="0" cy="0"/>
          <a:chOff x="0" y="0"/>
          <a:chExt cx="0" cy="0"/>
        </a:xfrm>
      </p:grpSpPr>
      <p:sp>
        <p:nvSpPr>
          <p:cNvPr id="27" name="Freeform 3">
            <a:extLst>
              <a:ext uri="{FF2B5EF4-FFF2-40B4-BE49-F238E27FC236}">
                <a16:creationId xmlns:a16="http://schemas.microsoft.com/office/drawing/2014/main" id="{A9E32C16-0E75-85C0-85A7-3762469649B7}"/>
              </a:ext>
            </a:extLst>
          </p:cNvPr>
          <p:cNvSpPr>
            <a:spLocks/>
          </p:cNvSpPr>
          <p:nvPr/>
        </p:nvSpPr>
        <p:spPr>
          <a:xfrm>
            <a:off x="261157" y="217738"/>
            <a:ext cx="11669684" cy="6422524"/>
          </a:xfrm>
          <a:custGeom>
            <a:avLst/>
            <a:gdLst/>
            <a:ahLst/>
            <a:cxnLst/>
            <a:rect l="l" t="t" r="r" b="b"/>
            <a:pathLst>
              <a:path w="4610246" h="2537293">
                <a:moveTo>
                  <a:pt x="0" y="0"/>
                </a:moveTo>
                <a:lnTo>
                  <a:pt x="4610246" y="0"/>
                </a:lnTo>
                <a:lnTo>
                  <a:pt x="4610246" y="2537293"/>
                </a:lnTo>
                <a:lnTo>
                  <a:pt x="0" y="2537293"/>
                </a:lnTo>
                <a:close/>
              </a:path>
            </a:pathLst>
          </a:custGeom>
          <a:solidFill>
            <a:srgbClr val="000000">
              <a:alpha val="0"/>
            </a:srgbClr>
          </a:solidFill>
          <a:ln w="38100" cap="sq">
            <a:solidFill>
              <a:srgbClr val="BA0C2F"/>
            </a:solidFill>
            <a:prstDash val="solid"/>
            <a:miter/>
          </a:ln>
        </p:spPr>
        <p:txBody>
          <a:bodyPr/>
          <a:lstStyle/>
          <a:p>
            <a:pPr defTabSz="914446"/>
            <a:endParaRPr lang="en-US" dirty="0">
              <a:solidFill>
                <a:prstClr val="black"/>
              </a:solidFill>
              <a:latin typeface="Aptos" panose="02110004020202020204"/>
            </a:endParaRPr>
          </a:p>
        </p:txBody>
      </p:sp>
      <p:sp>
        <p:nvSpPr>
          <p:cNvPr id="4" name="TextBox 4">
            <a:extLst>
              <a:ext uri="{FF2B5EF4-FFF2-40B4-BE49-F238E27FC236}">
                <a16:creationId xmlns:a16="http://schemas.microsoft.com/office/drawing/2014/main" id="{7EE8638B-4C84-50A3-9F97-F15F936E874F}"/>
              </a:ext>
            </a:extLst>
          </p:cNvPr>
          <p:cNvSpPr txBox="1">
            <a:spLocks noGrp="1" noRot="1" noMove="1" noResize="1" noEditPoints="1" noAdjustHandles="1" noChangeArrowheads="1" noChangeShapeType="1"/>
          </p:cNvSpPr>
          <p:nvPr/>
        </p:nvSpPr>
        <p:spPr>
          <a:xfrm>
            <a:off x="261158" y="97188"/>
            <a:ext cx="11669684" cy="6543075"/>
          </a:xfrm>
          <a:prstGeom prst="rect">
            <a:avLst/>
          </a:prstGeom>
        </p:spPr>
        <p:txBody>
          <a:bodyPr lIns="33867" tIns="33867" rIns="33867" bIns="33867" rtlCol="0" anchor="ctr"/>
          <a:lstStyle/>
          <a:p>
            <a:pPr algn="ctr" defTabSz="609660">
              <a:lnSpc>
                <a:spcPts val="1773"/>
              </a:lnSpc>
              <a:defRPr/>
            </a:pPr>
            <a:endParaRPr sz="1200">
              <a:solidFill>
                <a:srgbClr val="BA0C2F"/>
              </a:solidFill>
              <a:latin typeface="Calibri"/>
            </a:endParaRPr>
          </a:p>
        </p:txBody>
      </p:sp>
      <p:sp>
        <p:nvSpPr>
          <p:cNvPr id="9" name="TextBox 8">
            <a:extLst>
              <a:ext uri="{FF2B5EF4-FFF2-40B4-BE49-F238E27FC236}">
                <a16:creationId xmlns:a16="http://schemas.microsoft.com/office/drawing/2014/main" id="{684A0424-3AE3-BAC3-1D6D-A7F6B855E5C5}"/>
              </a:ext>
            </a:extLst>
          </p:cNvPr>
          <p:cNvSpPr txBox="1"/>
          <p:nvPr/>
        </p:nvSpPr>
        <p:spPr>
          <a:xfrm>
            <a:off x="688490" y="473873"/>
            <a:ext cx="5837911" cy="1569660"/>
          </a:xfrm>
          <a:prstGeom prst="rect">
            <a:avLst/>
          </a:prstGeom>
          <a:noFill/>
        </p:spPr>
        <p:txBody>
          <a:bodyPr wrap="square" rtlCol="0">
            <a:spAutoFit/>
          </a:bodyPr>
          <a:lstStyle/>
          <a:p>
            <a:pPr defTabSz="914446"/>
            <a:r>
              <a:rPr lang="en-US" sz="4800" b="1" dirty="0">
                <a:solidFill>
                  <a:srgbClr val="333333"/>
                </a:solidFill>
                <a:latin typeface="Oswald Heavy" pitchFamily="2" charset="77"/>
              </a:rPr>
              <a:t>Art + Math make a GROVI connection</a:t>
            </a:r>
          </a:p>
        </p:txBody>
      </p:sp>
      <p:sp>
        <p:nvSpPr>
          <p:cNvPr id="10" name="TextBox 9">
            <a:extLst>
              <a:ext uri="{FF2B5EF4-FFF2-40B4-BE49-F238E27FC236}">
                <a16:creationId xmlns:a16="http://schemas.microsoft.com/office/drawing/2014/main" id="{A0EA9186-20A7-7DD0-0BC0-E9969E02A450}"/>
              </a:ext>
            </a:extLst>
          </p:cNvPr>
          <p:cNvSpPr txBox="1"/>
          <p:nvPr/>
        </p:nvSpPr>
        <p:spPr>
          <a:xfrm>
            <a:off x="688490" y="2215378"/>
            <a:ext cx="4023431" cy="3693319"/>
          </a:xfrm>
          <a:prstGeom prst="rect">
            <a:avLst/>
          </a:prstGeom>
          <a:noFill/>
        </p:spPr>
        <p:txBody>
          <a:bodyPr wrap="square" rtlCol="0">
            <a:spAutoFit/>
          </a:bodyPr>
          <a:lstStyle/>
          <a:p>
            <a:pPr defTabSz="914446"/>
            <a:r>
              <a:rPr lang="en-US" dirty="0">
                <a:solidFill>
                  <a:srgbClr val="333333"/>
                </a:solidFill>
                <a:latin typeface="Merriweather Sans Light" pitchFamily="2" charset="77"/>
              </a:rPr>
              <a:t>Designer and artist Moon Jung Jang met mathematician David Gay through the UGA Arts Collaborative, a research incubator that encourages collaboration across the arts and sciences, and between the university and the Athens community. Since 2017, the two professors have engaged in design workshops, co-taught an interdisciplinary course, and curated a student exhibition weaving mathematics and design. </a:t>
            </a:r>
            <a:endParaRPr lang="en-US" dirty="0">
              <a:solidFill>
                <a:prstClr val="black"/>
              </a:solidFill>
              <a:latin typeface="Merriweather Sans Light" pitchFamily="2" charset="77"/>
            </a:endParaRPr>
          </a:p>
        </p:txBody>
      </p:sp>
      <p:pic>
        <p:nvPicPr>
          <p:cNvPr id="24" name="Picture 23" descr="A group of people standing around a table&#10;&#10;AI-generated content may be incorrect.">
            <a:extLst>
              <a:ext uri="{FF2B5EF4-FFF2-40B4-BE49-F238E27FC236}">
                <a16:creationId xmlns:a16="http://schemas.microsoft.com/office/drawing/2014/main" id="{C3154ABC-58E0-72F5-7F6C-F00D1918E8C1}"/>
              </a:ext>
            </a:extLst>
          </p:cNvPr>
          <p:cNvPicPr>
            <a:picLocks noChangeAspect="1"/>
          </p:cNvPicPr>
          <p:nvPr/>
        </p:nvPicPr>
        <p:blipFill>
          <a:blip r:embed="rId3"/>
          <a:stretch>
            <a:fillRect/>
          </a:stretch>
        </p:blipFill>
        <p:spPr>
          <a:xfrm>
            <a:off x="6756435" y="1146305"/>
            <a:ext cx="4106640" cy="2737760"/>
          </a:xfrm>
          <a:prstGeom prst="rect">
            <a:avLst/>
          </a:prstGeom>
        </p:spPr>
      </p:pic>
      <p:pic>
        <p:nvPicPr>
          <p:cNvPr id="26" name="Picture 25" descr="A close-up of a fabric knot&#10;&#10;AI-generated content may be incorrect.">
            <a:extLst>
              <a:ext uri="{FF2B5EF4-FFF2-40B4-BE49-F238E27FC236}">
                <a16:creationId xmlns:a16="http://schemas.microsoft.com/office/drawing/2014/main" id="{680AA587-B2F3-A45D-E819-55BF9FC99974}"/>
              </a:ext>
            </a:extLst>
          </p:cNvPr>
          <p:cNvPicPr>
            <a:picLocks noChangeAspect="1"/>
          </p:cNvPicPr>
          <p:nvPr/>
        </p:nvPicPr>
        <p:blipFill>
          <a:blip r:embed="rId4"/>
          <a:stretch>
            <a:fillRect/>
          </a:stretch>
        </p:blipFill>
        <p:spPr>
          <a:xfrm>
            <a:off x="6791541" y="4062038"/>
            <a:ext cx="4106640" cy="2281466"/>
          </a:xfrm>
          <a:prstGeom prst="rect">
            <a:avLst/>
          </a:prstGeom>
        </p:spPr>
      </p:pic>
      <p:pic>
        <p:nvPicPr>
          <p:cNvPr id="2" name="Graphic 1">
            <a:extLst>
              <a:ext uri="{FF2B5EF4-FFF2-40B4-BE49-F238E27FC236}">
                <a16:creationId xmlns:a16="http://schemas.microsoft.com/office/drawing/2014/main" id="{18F27401-7846-F977-94AB-12763C87EF2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63075" y="326206"/>
            <a:ext cx="851606" cy="851606"/>
          </a:xfrm>
          <a:prstGeom prst="rect">
            <a:avLst/>
          </a:prstGeom>
        </p:spPr>
      </p:pic>
    </p:spTree>
    <p:extLst>
      <p:ext uri="{BB962C8B-B14F-4D97-AF65-F5344CB8AC3E}">
        <p14:creationId xmlns:p14="http://schemas.microsoft.com/office/powerpoint/2010/main" val="11139692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3371B-5E9C-E90D-531E-6571C53CA085}"/>
            </a:ext>
          </a:extLst>
        </p:cNvPr>
        <p:cNvGrpSpPr/>
        <p:nvPr/>
      </p:nvGrpSpPr>
      <p:grpSpPr>
        <a:xfrm>
          <a:off x="0" y="0"/>
          <a:ext cx="0" cy="0"/>
          <a:chOff x="0" y="0"/>
          <a:chExt cx="0" cy="0"/>
        </a:xfrm>
      </p:grpSpPr>
      <p:sp>
        <p:nvSpPr>
          <p:cNvPr id="33" name="Freeform 3">
            <a:extLst>
              <a:ext uri="{FF2B5EF4-FFF2-40B4-BE49-F238E27FC236}">
                <a16:creationId xmlns:a16="http://schemas.microsoft.com/office/drawing/2014/main" id="{FB39F11D-6A31-8F5E-6959-FFB10D13837E}"/>
              </a:ext>
            </a:extLst>
          </p:cNvPr>
          <p:cNvSpPr>
            <a:spLocks/>
          </p:cNvSpPr>
          <p:nvPr/>
        </p:nvSpPr>
        <p:spPr>
          <a:xfrm>
            <a:off x="261157" y="217738"/>
            <a:ext cx="11669684" cy="6422524"/>
          </a:xfrm>
          <a:custGeom>
            <a:avLst/>
            <a:gdLst/>
            <a:ahLst/>
            <a:cxnLst/>
            <a:rect l="l" t="t" r="r" b="b"/>
            <a:pathLst>
              <a:path w="4610246" h="2537293">
                <a:moveTo>
                  <a:pt x="0" y="0"/>
                </a:moveTo>
                <a:lnTo>
                  <a:pt x="4610246" y="0"/>
                </a:lnTo>
                <a:lnTo>
                  <a:pt x="4610246" y="2537293"/>
                </a:lnTo>
                <a:lnTo>
                  <a:pt x="0" y="2537293"/>
                </a:lnTo>
                <a:close/>
              </a:path>
            </a:pathLst>
          </a:custGeom>
          <a:solidFill>
            <a:srgbClr val="000000">
              <a:alpha val="0"/>
            </a:srgbClr>
          </a:solidFill>
          <a:ln w="38100" cap="sq">
            <a:solidFill>
              <a:srgbClr val="BA0C2F"/>
            </a:solidFill>
            <a:prstDash val="solid"/>
            <a:miter/>
          </a:ln>
        </p:spPr>
        <p:txBody>
          <a:bodyPr/>
          <a:lstStyle/>
          <a:p>
            <a:pPr defTabSz="914446"/>
            <a:endParaRPr lang="en-US" dirty="0">
              <a:solidFill>
                <a:prstClr val="black"/>
              </a:solidFill>
              <a:latin typeface="Aptos" panose="02110004020202020204"/>
            </a:endParaRPr>
          </a:p>
        </p:txBody>
      </p:sp>
      <p:sp>
        <p:nvSpPr>
          <p:cNvPr id="22" name="TextBox 16">
            <a:extLst>
              <a:ext uri="{FF2B5EF4-FFF2-40B4-BE49-F238E27FC236}">
                <a16:creationId xmlns:a16="http://schemas.microsoft.com/office/drawing/2014/main" id="{00C6D3C6-5EDD-CA49-3EB8-EF5BF9CBA0AB}"/>
              </a:ext>
            </a:extLst>
          </p:cNvPr>
          <p:cNvSpPr txBox="1"/>
          <p:nvPr/>
        </p:nvSpPr>
        <p:spPr>
          <a:xfrm>
            <a:off x="659620" y="424321"/>
            <a:ext cx="8700278" cy="2215991"/>
          </a:xfrm>
          <a:prstGeom prst="rect">
            <a:avLst/>
          </a:prstGeom>
        </p:spPr>
        <p:txBody>
          <a:bodyPr wrap="square" lIns="0" tIns="0" rIns="0" bIns="0" rtlCol="0" anchor="t">
            <a:spAutoFit/>
          </a:bodyPr>
          <a:lstStyle/>
          <a:p>
            <a:pPr defTabSz="609660">
              <a:spcBef>
                <a:spcPct val="0"/>
              </a:spcBef>
            </a:pPr>
            <a:r>
              <a:rPr lang="en-US" sz="4800" b="1" dirty="0">
                <a:solidFill>
                  <a:srgbClr val="232323"/>
                </a:solidFill>
                <a:latin typeface="Oswald Heavy" pitchFamily="2" charset="77"/>
              </a:rPr>
              <a:t>Following dual tracks: Student pursues music and medicine</a:t>
            </a:r>
          </a:p>
          <a:p>
            <a:pPr defTabSz="609660">
              <a:spcBef>
                <a:spcPct val="0"/>
              </a:spcBef>
            </a:pPr>
            <a:endParaRPr lang="en-US" sz="4800" b="1" dirty="0">
              <a:solidFill>
                <a:srgbClr val="000000"/>
              </a:solidFill>
              <a:latin typeface="Oswald Heavy" pitchFamily="2" charset="77"/>
              <a:ea typeface="Oswald Bold"/>
              <a:cs typeface="Oswald Bold"/>
              <a:sym typeface="Oswald Bold"/>
            </a:endParaRPr>
          </a:p>
        </p:txBody>
      </p:sp>
      <p:sp>
        <p:nvSpPr>
          <p:cNvPr id="30" name="TextBox 29">
            <a:extLst>
              <a:ext uri="{FF2B5EF4-FFF2-40B4-BE49-F238E27FC236}">
                <a16:creationId xmlns:a16="http://schemas.microsoft.com/office/drawing/2014/main" id="{66FF2835-4D1D-C675-1AA5-1D0A6A6967FC}"/>
              </a:ext>
            </a:extLst>
          </p:cNvPr>
          <p:cNvSpPr txBox="1"/>
          <p:nvPr/>
        </p:nvSpPr>
        <p:spPr>
          <a:xfrm>
            <a:off x="571500" y="2349501"/>
            <a:ext cx="4950968" cy="3970318"/>
          </a:xfrm>
          <a:prstGeom prst="rect">
            <a:avLst/>
          </a:prstGeom>
          <a:noFill/>
        </p:spPr>
        <p:txBody>
          <a:bodyPr wrap="square" rtlCol="0">
            <a:spAutoFit/>
          </a:bodyPr>
          <a:lstStyle/>
          <a:p>
            <a:pPr defTabSz="914446" fontAlgn="base">
              <a:spcBef>
                <a:spcPts val="2250"/>
              </a:spcBef>
              <a:spcAft>
                <a:spcPts val="2250"/>
              </a:spcAft>
            </a:pPr>
            <a:r>
              <a:rPr lang="en-US" dirty="0">
                <a:solidFill>
                  <a:srgbClr val="444444"/>
                </a:solidFill>
                <a:latin typeface="Merriweather Sans Light" pitchFamily="2" charset="77"/>
              </a:rPr>
              <a:t>What’s an artist to do when she wants to pursue medicine alongside piano? Choose the University of Georgia and continue with both. Caroline Malcom, a second-year Honors student and Cora Nunnally Miller Scholar in the Fine Arts, is majoring in piano performance in the Hugh Hodgson School of Music while also on a pre-medical track in the Franklin College of Arts and Sciences. She chose to major in piano performance to grow as an artist, by “studying music in its entirety and learning the discipline necessary to perform a challenging repertoire,” she said.</a:t>
            </a:r>
          </a:p>
        </p:txBody>
      </p:sp>
      <p:pic>
        <p:nvPicPr>
          <p:cNvPr id="32" name="Picture 31" descr="A person playing a piano&#10;&#10;AI-generated content may be incorrect.">
            <a:extLst>
              <a:ext uri="{FF2B5EF4-FFF2-40B4-BE49-F238E27FC236}">
                <a16:creationId xmlns:a16="http://schemas.microsoft.com/office/drawing/2014/main" id="{5B6B73B1-96FC-AFED-0993-201187EEB194}"/>
              </a:ext>
            </a:extLst>
          </p:cNvPr>
          <p:cNvPicPr>
            <a:picLocks noChangeAspect="1"/>
          </p:cNvPicPr>
          <p:nvPr/>
        </p:nvPicPr>
        <p:blipFill>
          <a:blip r:embed="rId3"/>
          <a:stretch>
            <a:fillRect/>
          </a:stretch>
        </p:blipFill>
        <p:spPr>
          <a:xfrm>
            <a:off x="6133696" y="2336800"/>
            <a:ext cx="5486805" cy="3651618"/>
          </a:xfrm>
          <a:prstGeom prst="rect">
            <a:avLst/>
          </a:prstGeom>
        </p:spPr>
      </p:pic>
      <p:pic>
        <p:nvPicPr>
          <p:cNvPr id="2" name="Graphic 1">
            <a:extLst>
              <a:ext uri="{FF2B5EF4-FFF2-40B4-BE49-F238E27FC236}">
                <a16:creationId xmlns:a16="http://schemas.microsoft.com/office/drawing/2014/main" id="{29C7A4E6-3364-AFF2-AC5E-2976293E473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59519" y="533400"/>
            <a:ext cx="1046681" cy="1046681"/>
          </a:xfrm>
          <a:prstGeom prst="rect">
            <a:avLst/>
          </a:prstGeom>
        </p:spPr>
      </p:pic>
    </p:spTree>
    <p:extLst>
      <p:ext uri="{BB962C8B-B14F-4D97-AF65-F5344CB8AC3E}">
        <p14:creationId xmlns:p14="http://schemas.microsoft.com/office/powerpoint/2010/main" val="8595035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4BFD01F-3C23-B55C-5D0F-31D5DC9E4503}"/>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604C8948-4C0F-DC13-75FE-76B281D84609}"/>
              </a:ext>
            </a:extLst>
          </p:cNvPr>
          <p:cNvSpPr txBox="1"/>
          <p:nvPr/>
        </p:nvSpPr>
        <p:spPr>
          <a:xfrm>
            <a:off x="615151" y="740473"/>
            <a:ext cx="8278321" cy="830997"/>
          </a:xfrm>
          <a:prstGeom prst="rect">
            <a:avLst/>
          </a:prstGeom>
          <a:noFill/>
        </p:spPr>
        <p:txBody>
          <a:bodyPr wrap="square" rtlCol="0">
            <a:spAutoFit/>
          </a:bodyPr>
          <a:lstStyle/>
          <a:p>
            <a:r>
              <a:rPr lang="en-US" sz="4800" b="1" dirty="0">
                <a:solidFill>
                  <a:schemeClr val="bg1"/>
                </a:solidFill>
                <a:latin typeface="Oswald Heavy" pitchFamily="2" charset="77"/>
              </a:rPr>
              <a:t>SAMPLE STORY LAYOUT</a:t>
            </a:r>
          </a:p>
        </p:txBody>
      </p:sp>
      <p:sp>
        <p:nvSpPr>
          <p:cNvPr id="7" name="TextBox 6">
            <a:extLst>
              <a:ext uri="{FF2B5EF4-FFF2-40B4-BE49-F238E27FC236}">
                <a16:creationId xmlns:a16="http://schemas.microsoft.com/office/drawing/2014/main" id="{5EB4B4C5-06FF-E904-ECA0-740596063F4B}"/>
              </a:ext>
            </a:extLst>
          </p:cNvPr>
          <p:cNvSpPr txBox="1"/>
          <p:nvPr/>
        </p:nvSpPr>
        <p:spPr>
          <a:xfrm>
            <a:off x="915777" y="1940879"/>
            <a:ext cx="10132180" cy="1477328"/>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bg1"/>
                </a:solidFill>
                <a:latin typeface="Merriweather Sans" pitchFamily="2" charset="77"/>
              </a:rPr>
              <a:t>Questions provided by Franklin Marketing and Communications</a:t>
            </a:r>
          </a:p>
          <a:p>
            <a:pPr marL="342900" indent="-342900">
              <a:buFont typeface="Arial" panose="020B0604020202020204" pitchFamily="34" charset="0"/>
              <a:buChar char="•"/>
            </a:pPr>
            <a:r>
              <a:rPr lang="en-US" sz="2400" dirty="0">
                <a:solidFill>
                  <a:schemeClr val="bg1"/>
                </a:solidFill>
                <a:latin typeface="Merriweather Sans" pitchFamily="2" charset="77"/>
              </a:rPr>
              <a:t>Student conducted interview and attended event</a:t>
            </a:r>
          </a:p>
          <a:p>
            <a:pPr marL="342900" indent="-342900">
              <a:buFont typeface="Arial" panose="020B0604020202020204" pitchFamily="34" charset="0"/>
              <a:buChar char="•"/>
            </a:pPr>
            <a:r>
              <a:rPr lang="en-US" sz="2400" dirty="0">
                <a:solidFill>
                  <a:schemeClr val="bg1"/>
                </a:solidFill>
                <a:latin typeface="Merriweather Sans" pitchFamily="2" charset="77"/>
              </a:rPr>
              <a:t>Franklin Marketing and Communications reviewed/edited</a:t>
            </a:r>
          </a:p>
          <a:p>
            <a:pPr marL="285750" indent="-285750">
              <a:buFont typeface="Arial" panose="020B0604020202020204" pitchFamily="34" charset="0"/>
              <a:buChar char="•"/>
            </a:pPr>
            <a:endParaRPr lang="en-US" sz="1600" dirty="0">
              <a:solidFill>
                <a:schemeClr val="bg1"/>
              </a:solidFill>
              <a:latin typeface="Merriweather Sans" pitchFamily="2" charset="77"/>
            </a:endParaRPr>
          </a:p>
        </p:txBody>
      </p:sp>
    </p:spTree>
    <p:extLst>
      <p:ext uri="{BB962C8B-B14F-4D97-AF65-F5344CB8AC3E}">
        <p14:creationId xmlns:p14="http://schemas.microsoft.com/office/powerpoint/2010/main" val="27545503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2D09033-B083-D34A-5A03-161B186C348D}"/>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E0763B75-AD43-99A5-B7CD-7181129ADB85}"/>
              </a:ext>
            </a:extLst>
          </p:cNvPr>
          <p:cNvSpPr txBox="1"/>
          <p:nvPr/>
        </p:nvSpPr>
        <p:spPr>
          <a:xfrm>
            <a:off x="264422" y="296710"/>
            <a:ext cx="10808587" cy="830997"/>
          </a:xfrm>
          <a:prstGeom prst="rect">
            <a:avLst/>
          </a:prstGeom>
          <a:noFill/>
        </p:spPr>
        <p:txBody>
          <a:bodyPr wrap="square" rtlCol="0">
            <a:spAutoFit/>
          </a:bodyPr>
          <a:lstStyle/>
          <a:p>
            <a:r>
              <a:rPr lang="en-US" sz="4800" b="1" dirty="0">
                <a:solidFill>
                  <a:schemeClr val="bg1"/>
                </a:solidFill>
                <a:latin typeface="Oswald Heavy" pitchFamily="2" charset="77"/>
              </a:rPr>
              <a:t>STUDENT INTERVIEWS GUEST LECTURER</a:t>
            </a:r>
          </a:p>
        </p:txBody>
      </p:sp>
      <p:pic>
        <p:nvPicPr>
          <p:cNvPr id="3" name="Picture 2" descr="A person speaking into a microphone&#10;&#10;AI-generated content may be incorrect.">
            <a:extLst>
              <a:ext uri="{FF2B5EF4-FFF2-40B4-BE49-F238E27FC236}">
                <a16:creationId xmlns:a16="http://schemas.microsoft.com/office/drawing/2014/main" id="{299CDBB2-302E-68F6-8383-6918E3FFCF8E}"/>
              </a:ext>
            </a:extLst>
          </p:cNvPr>
          <p:cNvPicPr>
            <a:picLocks noChangeAspect="1"/>
          </p:cNvPicPr>
          <p:nvPr/>
        </p:nvPicPr>
        <p:blipFill>
          <a:blip r:embed="rId2"/>
          <a:stretch>
            <a:fillRect/>
          </a:stretch>
        </p:blipFill>
        <p:spPr>
          <a:xfrm>
            <a:off x="1613340" y="1341978"/>
            <a:ext cx="7772400" cy="4857750"/>
          </a:xfrm>
          <a:prstGeom prst="rect">
            <a:avLst/>
          </a:prstGeom>
        </p:spPr>
      </p:pic>
    </p:spTree>
    <p:extLst>
      <p:ext uri="{BB962C8B-B14F-4D97-AF65-F5344CB8AC3E}">
        <p14:creationId xmlns:p14="http://schemas.microsoft.com/office/powerpoint/2010/main" val="2563294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9F8FD01-0EB0-CD9E-DFC0-4F0E97C5C33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9F9D9308-B63C-65F5-51E2-E52A94400747}"/>
              </a:ext>
            </a:extLst>
          </p:cNvPr>
          <p:cNvSpPr txBox="1"/>
          <p:nvPr/>
        </p:nvSpPr>
        <p:spPr>
          <a:xfrm>
            <a:off x="560183" y="470938"/>
            <a:ext cx="10132180" cy="830997"/>
          </a:xfrm>
          <a:prstGeom prst="rect">
            <a:avLst/>
          </a:prstGeom>
          <a:noFill/>
        </p:spPr>
        <p:txBody>
          <a:bodyPr wrap="square" rtlCol="0">
            <a:spAutoFit/>
          </a:bodyPr>
          <a:lstStyle/>
          <a:p>
            <a:r>
              <a:rPr lang="en-US" sz="4800" b="1" dirty="0">
                <a:solidFill>
                  <a:schemeClr val="bg1"/>
                </a:solidFill>
                <a:latin typeface="Oswald Heavy" pitchFamily="2" charset="77"/>
              </a:rPr>
              <a:t>EXAMPLES OF A SERIES OF QUESTIONS</a:t>
            </a:r>
          </a:p>
        </p:txBody>
      </p:sp>
      <p:sp>
        <p:nvSpPr>
          <p:cNvPr id="7" name="TextBox 6">
            <a:extLst>
              <a:ext uri="{FF2B5EF4-FFF2-40B4-BE49-F238E27FC236}">
                <a16:creationId xmlns:a16="http://schemas.microsoft.com/office/drawing/2014/main" id="{36CE3AE8-794C-D966-99AC-FDCEDE9F809E}"/>
              </a:ext>
            </a:extLst>
          </p:cNvPr>
          <p:cNvSpPr txBox="1"/>
          <p:nvPr/>
        </p:nvSpPr>
        <p:spPr>
          <a:xfrm>
            <a:off x="560183" y="1832849"/>
            <a:ext cx="11071633" cy="5047536"/>
          </a:xfrm>
          <a:prstGeom prst="rect">
            <a:avLst/>
          </a:prstGeom>
          <a:noFill/>
        </p:spPr>
        <p:txBody>
          <a:bodyPr wrap="square" rtlCol="0">
            <a:spAutoFit/>
          </a:bodyPr>
          <a:lstStyle/>
          <a:p>
            <a:pPr marL="342900" marR="0" indent="-342900" algn="l">
              <a:buAutoNum type="arabicPeriod"/>
            </a:pPr>
            <a:r>
              <a:rPr lang="en-US" sz="1400" u="none" strike="noStrike" dirty="0">
                <a:solidFill>
                  <a:schemeClr val="bg1"/>
                </a:solidFill>
                <a:effectLst/>
                <a:latin typeface="Merriweather Sans" pitchFamily="2" charset="77"/>
              </a:rPr>
              <a:t>What first attracted you to the UGA Department of Dance?</a:t>
            </a:r>
          </a:p>
          <a:p>
            <a:pPr marL="342900" marR="0" indent="-342900" algn="l">
              <a:buAutoNum type="arabicPeriod"/>
            </a:pPr>
            <a:endParaRPr lang="en-US" sz="1400" u="none" strike="noStrike" dirty="0">
              <a:solidFill>
                <a:schemeClr val="bg1"/>
              </a:solidFill>
              <a:effectLst/>
              <a:latin typeface="Merriweather Sans" pitchFamily="2" charset="77"/>
            </a:endParaRPr>
          </a:p>
          <a:p>
            <a:pPr marL="0" marR="0" algn="l"/>
            <a:r>
              <a:rPr lang="en-US" sz="1400" u="none" strike="noStrike" dirty="0">
                <a:solidFill>
                  <a:schemeClr val="bg1"/>
                </a:solidFill>
                <a:effectLst/>
                <a:latin typeface="Merriweather Sans" pitchFamily="2" charset="77"/>
              </a:rPr>
              <a:t>2. Please describe, in one sentence, your program of study at UGA:</a:t>
            </a:r>
          </a:p>
          <a:p>
            <a:pPr marL="0" marR="0" algn="l"/>
            <a:r>
              <a:rPr lang="en-US" sz="1400" u="none" strike="noStrike" dirty="0">
                <a:solidFill>
                  <a:schemeClr val="bg1"/>
                </a:solidFill>
                <a:effectLst/>
                <a:latin typeface="Merriweather Sans" pitchFamily="2" charset="77"/>
              </a:rPr>
              <a:t> </a:t>
            </a:r>
          </a:p>
          <a:p>
            <a:pPr marL="0" marR="0" algn="l"/>
            <a:r>
              <a:rPr lang="en-US" sz="1400" u="none" strike="noStrike" dirty="0">
                <a:solidFill>
                  <a:schemeClr val="bg1"/>
                </a:solidFill>
                <a:effectLst/>
                <a:latin typeface="Merriweather Sans" pitchFamily="2" charset="77"/>
              </a:rPr>
              <a:t>3. Did you know when you accepted your admission to UGA that you would have the opportunity to choose a double major, or an additional field of study with Dance as a Minor or Major, or to study abroad? </a:t>
            </a:r>
          </a:p>
          <a:p>
            <a:pPr marL="0" marR="0" algn="l"/>
            <a:r>
              <a:rPr lang="en-US" sz="1400" u="none" strike="noStrike" dirty="0">
                <a:solidFill>
                  <a:schemeClr val="bg1"/>
                </a:solidFill>
                <a:effectLst/>
                <a:latin typeface="Merriweather Sans" pitchFamily="2" charset="77"/>
              </a:rPr>
              <a:t> </a:t>
            </a:r>
          </a:p>
          <a:p>
            <a:pPr marL="0" marR="0" algn="l"/>
            <a:r>
              <a:rPr lang="en-US" sz="1400" u="none" strike="noStrike" dirty="0">
                <a:solidFill>
                  <a:schemeClr val="bg1"/>
                </a:solidFill>
                <a:effectLst/>
                <a:latin typeface="Merriweather Sans" pitchFamily="2" charset="77"/>
              </a:rPr>
              <a:t>4. Please describe the process of working with your advisors:</a:t>
            </a:r>
          </a:p>
          <a:p>
            <a:pPr marL="0" marR="0" algn="l"/>
            <a:r>
              <a:rPr lang="en-US" sz="1400" u="none" strike="noStrike" dirty="0">
                <a:solidFill>
                  <a:schemeClr val="bg1"/>
                </a:solidFill>
                <a:effectLst/>
                <a:latin typeface="Merriweather Sans" pitchFamily="2" charset="77"/>
              </a:rPr>
              <a:t> </a:t>
            </a:r>
          </a:p>
          <a:p>
            <a:pPr marL="0" marR="0" algn="l"/>
            <a:r>
              <a:rPr lang="en-US" sz="1400" u="none" strike="noStrike" dirty="0">
                <a:solidFill>
                  <a:schemeClr val="bg1"/>
                </a:solidFill>
                <a:effectLst/>
                <a:latin typeface="Merriweather Sans" pitchFamily="2" charset="77"/>
              </a:rPr>
              <a:t>5. On a scale of 1-10, with 10 being “Most Important,” was the opportunity to study in the UGA Department of Dance, and your ability to expand your studies beyond Dance, important to your decision to study at UGA?</a:t>
            </a:r>
          </a:p>
          <a:p>
            <a:pPr marL="0" marR="0" algn="l"/>
            <a:r>
              <a:rPr lang="en-US" sz="1400" u="none" strike="noStrike" dirty="0">
                <a:solidFill>
                  <a:schemeClr val="bg1"/>
                </a:solidFill>
                <a:effectLst/>
                <a:latin typeface="Merriweather Sans" pitchFamily="2" charset="77"/>
              </a:rPr>
              <a:t> </a:t>
            </a:r>
          </a:p>
          <a:p>
            <a:pPr marL="0" marR="0" algn="l"/>
            <a:r>
              <a:rPr lang="en-US" sz="1400" u="none" strike="noStrike" dirty="0">
                <a:solidFill>
                  <a:schemeClr val="bg1"/>
                </a:solidFill>
                <a:effectLst/>
                <a:latin typeface="Merriweather Sans" pitchFamily="2" charset="77"/>
              </a:rPr>
              <a:t>6. Describe how your study of Dance is important to, or complements, your full program of study at UGA?</a:t>
            </a:r>
          </a:p>
          <a:p>
            <a:pPr marL="0" marR="0" algn="l"/>
            <a:r>
              <a:rPr lang="en-US" sz="1400" u="none" strike="noStrike" dirty="0">
                <a:solidFill>
                  <a:schemeClr val="bg1"/>
                </a:solidFill>
                <a:effectLst/>
                <a:latin typeface="Merriweather Sans" pitchFamily="2" charset="77"/>
              </a:rPr>
              <a:t> </a:t>
            </a:r>
          </a:p>
          <a:p>
            <a:pPr marL="0" marR="0" algn="l"/>
            <a:r>
              <a:rPr lang="en-US" sz="1400" u="none" strike="noStrike" dirty="0">
                <a:solidFill>
                  <a:schemeClr val="bg1"/>
                </a:solidFill>
                <a:effectLst/>
                <a:latin typeface="Merriweather Sans" pitchFamily="2" charset="77"/>
              </a:rPr>
              <a:t>7. Have you, or will you, take advantage of any of UGA’s Study Away programs while you are a student in the UGA Department of Dance?</a:t>
            </a:r>
          </a:p>
          <a:p>
            <a:pPr marL="0" marR="0" algn="l"/>
            <a:r>
              <a:rPr lang="en-US" sz="1400" u="none" strike="noStrike" dirty="0">
                <a:solidFill>
                  <a:schemeClr val="bg1"/>
                </a:solidFill>
                <a:effectLst/>
                <a:latin typeface="Merriweather Sans" pitchFamily="2" charset="77"/>
              </a:rPr>
              <a:t> </a:t>
            </a:r>
          </a:p>
          <a:p>
            <a:pPr marL="0" marR="0" algn="l"/>
            <a:r>
              <a:rPr lang="en-US" sz="1400" u="none" strike="noStrike" dirty="0">
                <a:solidFill>
                  <a:schemeClr val="bg1"/>
                </a:solidFill>
                <a:effectLst/>
                <a:latin typeface="Merriweather Sans" pitchFamily="2" charset="77"/>
              </a:rPr>
              <a:t>8.  In your own words, please complete the phrase “Dance and (your additional Major or Minor, plus any certificates) will prepare me for a future in (your chosen field):</a:t>
            </a:r>
          </a:p>
          <a:p>
            <a:pPr marL="0" marR="0" algn="l"/>
            <a:r>
              <a:rPr lang="en-US" sz="1400" u="none" strike="noStrike" dirty="0">
                <a:solidFill>
                  <a:schemeClr val="bg1"/>
                </a:solidFill>
                <a:effectLst/>
                <a:latin typeface="Merriweather Sans" pitchFamily="2" charset="77"/>
              </a:rPr>
              <a:t> </a:t>
            </a:r>
          </a:p>
          <a:p>
            <a:pPr marL="0" marR="0" algn="l"/>
            <a:r>
              <a:rPr lang="en-US" sz="1400" u="none" strike="noStrike" dirty="0">
                <a:solidFill>
                  <a:schemeClr val="bg1"/>
                </a:solidFill>
                <a:effectLst/>
                <a:latin typeface="Merriweather Sans" pitchFamily="2" charset="77"/>
              </a:rPr>
              <a:t>9.  If you were speaking with a prospective student, how would you describe your experience in the UGA Department of Dance, and your ability to expand your studies at UGA?</a:t>
            </a:r>
          </a:p>
          <a:p>
            <a:pPr marL="342900" indent="-342900">
              <a:buFont typeface="Arial" panose="020B0604020202020204" pitchFamily="34" charset="0"/>
              <a:buChar char="•"/>
            </a:pPr>
            <a:endParaRPr lang="en-US" sz="1400" dirty="0">
              <a:solidFill>
                <a:schemeClr val="bg1"/>
              </a:solidFill>
              <a:latin typeface="Merriweather Sans" pitchFamily="2" charset="77"/>
            </a:endParaRPr>
          </a:p>
        </p:txBody>
      </p:sp>
      <p:sp>
        <p:nvSpPr>
          <p:cNvPr id="2" name="TextBox 1">
            <a:extLst>
              <a:ext uri="{FF2B5EF4-FFF2-40B4-BE49-F238E27FC236}">
                <a16:creationId xmlns:a16="http://schemas.microsoft.com/office/drawing/2014/main" id="{87C88A32-070C-0681-D24D-36D93D06FD89}"/>
              </a:ext>
            </a:extLst>
          </p:cNvPr>
          <p:cNvSpPr txBox="1"/>
          <p:nvPr/>
        </p:nvSpPr>
        <p:spPr>
          <a:xfrm>
            <a:off x="560183" y="1336559"/>
            <a:ext cx="10967788" cy="461665"/>
          </a:xfrm>
          <a:prstGeom prst="rect">
            <a:avLst/>
          </a:prstGeom>
          <a:noFill/>
        </p:spPr>
        <p:txBody>
          <a:bodyPr wrap="square" lIns="91440" tIns="45720" rIns="91440" bIns="45720" rtlCol="0" anchor="t">
            <a:spAutoFit/>
          </a:bodyPr>
          <a:lstStyle/>
          <a:p>
            <a:r>
              <a:rPr lang="en-US" sz="2400" dirty="0">
                <a:solidFill>
                  <a:schemeClr val="bg1"/>
                </a:solidFill>
                <a:latin typeface="MerriweatherLight"/>
                <a:cs typeface="MerriweatherLight" panose="02000000000000000000" pitchFamily="2" charset="77"/>
              </a:rPr>
              <a:t>We used these questions to generate multiple stories/posts for Department of Dance  </a:t>
            </a:r>
          </a:p>
        </p:txBody>
      </p:sp>
    </p:spTree>
    <p:extLst>
      <p:ext uri="{BB962C8B-B14F-4D97-AF65-F5344CB8AC3E}">
        <p14:creationId xmlns:p14="http://schemas.microsoft.com/office/powerpoint/2010/main" val="25744348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41B8E02-A2AB-6447-BB5A-27A2BC48013D}"/>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8E0BF6F6-8CD4-5EDF-4D8A-9B74F5ED1B3D}"/>
              </a:ext>
            </a:extLst>
          </p:cNvPr>
          <p:cNvSpPr txBox="1"/>
          <p:nvPr/>
        </p:nvSpPr>
        <p:spPr>
          <a:xfrm>
            <a:off x="314526" y="421971"/>
            <a:ext cx="11034055" cy="707886"/>
          </a:xfrm>
          <a:prstGeom prst="rect">
            <a:avLst/>
          </a:prstGeom>
          <a:noFill/>
        </p:spPr>
        <p:txBody>
          <a:bodyPr wrap="square" rtlCol="0">
            <a:spAutoFit/>
          </a:bodyPr>
          <a:lstStyle/>
          <a:p>
            <a:r>
              <a:rPr lang="en-US" sz="4000" b="1" dirty="0">
                <a:solidFill>
                  <a:schemeClr val="bg1"/>
                </a:solidFill>
                <a:latin typeface="Oswald Heavy" pitchFamily="2" charset="77"/>
              </a:rPr>
              <a:t>STUDENT’S QA STORY</a:t>
            </a:r>
          </a:p>
        </p:txBody>
      </p:sp>
      <p:pic>
        <p:nvPicPr>
          <p:cNvPr id="3" name="Picture 2">
            <a:extLst>
              <a:ext uri="{FF2B5EF4-FFF2-40B4-BE49-F238E27FC236}">
                <a16:creationId xmlns:a16="http://schemas.microsoft.com/office/drawing/2014/main" id="{215442DA-07CF-4806-97DD-83D76CCE2BAD}"/>
              </a:ext>
            </a:extLst>
          </p:cNvPr>
          <p:cNvPicPr>
            <a:picLocks noChangeAspect="1"/>
          </p:cNvPicPr>
          <p:nvPr/>
        </p:nvPicPr>
        <p:blipFill>
          <a:blip r:embed="rId2"/>
          <a:stretch>
            <a:fillRect/>
          </a:stretch>
        </p:blipFill>
        <p:spPr>
          <a:xfrm>
            <a:off x="2127471" y="1366620"/>
            <a:ext cx="7720866" cy="4908771"/>
          </a:xfrm>
          <a:prstGeom prst="rect">
            <a:avLst/>
          </a:prstGeom>
        </p:spPr>
      </p:pic>
    </p:spTree>
    <p:extLst>
      <p:ext uri="{BB962C8B-B14F-4D97-AF65-F5344CB8AC3E}">
        <p14:creationId xmlns:p14="http://schemas.microsoft.com/office/powerpoint/2010/main" val="19730706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41B8E02-A2AB-6447-BB5A-27A2BC48013D}"/>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8E0BF6F6-8CD4-5EDF-4D8A-9B74F5ED1B3D}"/>
              </a:ext>
            </a:extLst>
          </p:cNvPr>
          <p:cNvSpPr txBox="1"/>
          <p:nvPr/>
        </p:nvSpPr>
        <p:spPr>
          <a:xfrm>
            <a:off x="314526" y="421971"/>
            <a:ext cx="11034055" cy="707886"/>
          </a:xfrm>
          <a:prstGeom prst="rect">
            <a:avLst/>
          </a:prstGeom>
          <a:noFill/>
        </p:spPr>
        <p:txBody>
          <a:bodyPr wrap="square" rtlCol="0">
            <a:spAutoFit/>
          </a:bodyPr>
          <a:lstStyle/>
          <a:p>
            <a:r>
              <a:rPr lang="en-US" sz="4000" b="1" dirty="0">
                <a:solidFill>
                  <a:schemeClr val="bg1"/>
                </a:solidFill>
                <a:latin typeface="Oswald Heavy" pitchFamily="2" charset="77"/>
              </a:rPr>
              <a:t>STUDENT SOCIAL</a:t>
            </a:r>
          </a:p>
        </p:txBody>
      </p:sp>
      <p:pic>
        <p:nvPicPr>
          <p:cNvPr id="7" name="Picture 6" descr="A green and black text&#10;&#10;AI-generated content may be incorrect.">
            <a:extLst>
              <a:ext uri="{FF2B5EF4-FFF2-40B4-BE49-F238E27FC236}">
                <a16:creationId xmlns:a16="http://schemas.microsoft.com/office/drawing/2014/main" id="{5AB35F69-6FDA-4F43-B58D-1264C99991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9006" y="1321023"/>
            <a:ext cx="5115006" cy="5115006"/>
          </a:xfrm>
          <a:prstGeom prst="rect">
            <a:avLst/>
          </a:prstGeom>
        </p:spPr>
      </p:pic>
    </p:spTree>
    <p:extLst>
      <p:ext uri="{BB962C8B-B14F-4D97-AF65-F5344CB8AC3E}">
        <p14:creationId xmlns:p14="http://schemas.microsoft.com/office/powerpoint/2010/main" val="40126743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1956F03-AA04-C01D-BA59-6212D92E6CF4}"/>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EF80CC28-F398-15FB-AB25-94E6A7F73BBE}"/>
              </a:ext>
            </a:extLst>
          </p:cNvPr>
          <p:cNvSpPr txBox="1"/>
          <p:nvPr/>
        </p:nvSpPr>
        <p:spPr>
          <a:xfrm>
            <a:off x="560183" y="470938"/>
            <a:ext cx="10132180" cy="830997"/>
          </a:xfrm>
          <a:prstGeom prst="rect">
            <a:avLst/>
          </a:prstGeom>
          <a:noFill/>
        </p:spPr>
        <p:txBody>
          <a:bodyPr wrap="square" rtlCol="0">
            <a:spAutoFit/>
          </a:bodyPr>
          <a:lstStyle/>
          <a:p>
            <a:r>
              <a:rPr lang="en-US" sz="4800" b="1" dirty="0">
                <a:solidFill>
                  <a:schemeClr val="bg1"/>
                </a:solidFill>
                <a:latin typeface="Oswald Heavy" pitchFamily="2" charset="77"/>
              </a:rPr>
              <a:t>ALUMNI QUESTIONS</a:t>
            </a:r>
          </a:p>
        </p:txBody>
      </p:sp>
      <p:sp>
        <p:nvSpPr>
          <p:cNvPr id="7" name="TextBox 6">
            <a:extLst>
              <a:ext uri="{FF2B5EF4-FFF2-40B4-BE49-F238E27FC236}">
                <a16:creationId xmlns:a16="http://schemas.microsoft.com/office/drawing/2014/main" id="{8A8B3A06-2220-4D56-84BA-61CC01F32B5A}"/>
              </a:ext>
            </a:extLst>
          </p:cNvPr>
          <p:cNvSpPr txBox="1"/>
          <p:nvPr/>
        </p:nvSpPr>
        <p:spPr>
          <a:xfrm>
            <a:off x="436616" y="1301935"/>
            <a:ext cx="11071633" cy="5478423"/>
          </a:xfrm>
          <a:prstGeom prst="rect">
            <a:avLst/>
          </a:prstGeom>
          <a:noFill/>
        </p:spPr>
        <p:txBody>
          <a:bodyPr wrap="square" rtlCol="0">
            <a:spAutoFit/>
          </a:bodyPr>
          <a:lstStyle/>
          <a:p>
            <a:pPr marL="342900" marR="0" indent="-342900" algn="l">
              <a:buAutoNum type="arabicPeriod"/>
            </a:pPr>
            <a:r>
              <a:rPr lang="en-US" sz="1400" u="none" strike="noStrike" dirty="0">
                <a:solidFill>
                  <a:schemeClr val="bg1"/>
                </a:solidFill>
                <a:effectLst/>
                <a:latin typeface="Merriweather Sans" pitchFamily="2" charset="77"/>
              </a:rPr>
              <a:t>What piece of advice would you give to students?</a:t>
            </a:r>
            <a:br>
              <a:rPr lang="en-US" sz="1400" u="none" strike="noStrike" dirty="0">
                <a:solidFill>
                  <a:schemeClr val="bg1"/>
                </a:solidFill>
                <a:effectLst/>
                <a:latin typeface="Merriweather Sans" pitchFamily="2" charset="77"/>
              </a:rPr>
            </a:br>
            <a:endParaRPr lang="en-US" sz="1400" u="none" strike="noStrike" dirty="0">
              <a:solidFill>
                <a:schemeClr val="bg1"/>
              </a:solidFill>
              <a:effectLst/>
              <a:latin typeface="Merriweather Sans" pitchFamily="2" charset="77"/>
            </a:endParaRPr>
          </a:p>
          <a:p>
            <a:pPr marL="342900" marR="0" indent="-342900" algn="l">
              <a:buAutoNum type="arabicPeriod"/>
            </a:pPr>
            <a:r>
              <a:rPr lang="en-US" sz="1400" dirty="0">
                <a:solidFill>
                  <a:schemeClr val="bg1"/>
                </a:solidFill>
                <a:latin typeface="Merriweather Sans" pitchFamily="2" charset="77"/>
              </a:rPr>
              <a:t>Why did you select the University of Georgia? Why did you select your degree?</a:t>
            </a:r>
            <a:br>
              <a:rPr lang="en-US" sz="1400" dirty="0">
                <a:solidFill>
                  <a:schemeClr val="bg1"/>
                </a:solidFill>
                <a:latin typeface="Merriweather Sans" pitchFamily="2" charset="77"/>
              </a:rPr>
            </a:br>
            <a:endParaRPr lang="en-US" sz="1400" dirty="0">
              <a:solidFill>
                <a:schemeClr val="bg1"/>
              </a:solidFill>
              <a:latin typeface="Merriweather Sans" pitchFamily="2" charset="77"/>
            </a:endParaRPr>
          </a:p>
          <a:p>
            <a:pPr marL="342900" marR="0" indent="-342900" algn="l">
              <a:buAutoNum type="arabicPeriod"/>
            </a:pPr>
            <a:r>
              <a:rPr lang="en-US" sz="1400" dirty="0">
                <a:solidFill>
                  <a:schemeClr val="bg1"/>
                </a:solidFill>
                <a:latin typeface="Merriweather Sans" pitchFamily="2" charset="77"/>
              </a:rPr>
              <a:t>What experience during your time at Franklin College had the biggest influence on where you are today?</a:t>
            </a:r>
            <a:br>
              <a:rPr lang="en-US" sz="1400" dirty="0">
                <a:solidFill>
                  <a:schemeClr val="bg1"/>
                </a:solidFill>
                <a:latin typeface="Merriweather Sans" pitchFamily="2" charset="77"/>
              </a:rPr>
            </a:br>
            <a:endParaRPr lang="en-US" sz="1400" dirty="0">
              <a:solidFill>
                <a:schemeClr val="bg1"/>
              </a:solidFill>
              <a:latin typeface="Merriweather Sans" pitchFamily="2" charset="77"/>
            </a:endParaRPr>
          </a:p>
          <a:p>
            <a:pPr marL="342900" marR="0" indent="-342900" algn="l">
              <a:buAutoNum type="arabicPeriod"/>
            </a:pPr>
            <a:r>
              <a:rPr lang="en-US" sz="1400" dirty="0">
                <a:solidFill>
                  <a:schemeClr val="bg1"/>
                </a:solidFill>
                <a:latin typeface="Merriweather Sans" pitchFamily="2" charset="77"/>
              </a:rPr>
              <a:t>How does your degree fit into your current role?</a:t>
            </a:r>
            <a:br>
              <a:rPr lang="en-US" sz="1400" dirty="0">
                <a:solidFill>
                  <a:schemeClr val="bg1"/>
                </a:solidFill>
                <a:latin typeface="Merriweather Sans" pitchFamily="2" charset="77"/>
              </a:rPr>
            </a:br>
            <a:endParaRPr lang="en-US" sz="1400" dirty="0">
              <a:solidFill>
                <a:schemeClr val="bg1"/>
              </a:solidFill>
              <a:latin typeface="Merriweather Sans" pitchFamily="2" charset="77"/>
            </a:endParaRPr>
          </a:p>
          <a:p>
            <a:pPr marL="342900" marR="0" indent="-342900" algn="l">
              <a:buAutoNum type="arabicPeriod"/>
            </a:pPr>
            <a:r>
              <a:rPr lang="en-US" sz="1400" dirty="0">
                <a:solidFill>
                  <a:schemeClr val="bg1"/>
                </a:solidFill>
                <a:latin typeface="Merriweather Sans" pitchFamily="2" charset="77"/>
              </a:rPr>
              <a:t>Did you participate in any study abroad, experiential or interdisciplinary studies? If yes, please share details.</a:t>
            </a:r>
            <a:br>
              <a:rPr lang="en-US" sz="1400" dirty="0">
                <a:solidFill>
                  <a:schemeClr val="bg1"/>
                </a:solidFill>
                <a:latin typeface="Merriweather Sans" pitchFamily="2" charset="77"/>
              </a:rPr>
            </a:br>
            <a:endParaRPr lang="en-US" sz="1400" dirty="0">
              <a:solidFill>
                <a:schemeClr val="bg1"/>
              </a:solidFill>
              <a:latin typeface="Merriweather Sans" pitchFamily="2" charset="77"/>
            </a:endParaRPr>
          </a:p>
          <a:p>
            <a:pPr marL="342900" marR="0" indent="-342900" algn="l">
              <a:buAutoNum type="arabicPeriod"/>
            </a:pPr>
            <a:r>
              <a:rPr lang="en-US" sz="1400" dirty="0">
                <a:solidFill>
                  <a:schemeClr val="bg1"/>
                </a:solidFill>
                <a:latin typeface="Merriweather Sans" pitchFamily="2" charset="77"/>
              </a:rPr>
              <a:t>What would you tell your 20-year old self – lessons learned</a:t>
            </a:r>
            <a:br>
              <a:rPr lang="en-US" sz="1400" dirty="0">
                <a:solidFill>
                  <a:schemeClr val="bg1"/>
                </a:solidFill>
                <a:latin typeface="Merriweather Sans" pitchFamily="2" charset="77"/>
              </a:rPr>
            </a:br>
            <a:endParaRPr lang="en-US" sz="1400" dirty="0">
              <a:solidFill>
                <a:schemeClr val="bg1"/>
              </a:solidFill>
              <a:latin typeface="Merriweather Sans" pitchFamily="2" charset="77"/>
            </a:endParaRPr>
          </a:p>
          <a:p>
            <a:pPr marL="342900" marR="0" indent="-342900" algn="l">
              <a:buAutoNum type="arabicPeriod"/>
            </a:pPr>
            <a:r>
              <a:rPr lang="en-US" sz="1400" dirty="0">
                <a:solidFill>
                  <a:schemeClr val="bg1"/>
                </a:solidFill>
                <a:latin typeface="Merriweather Sans" pitchFamily="2" charset="77"/>
              </a:rPr>
              <a:t>What skills should graduates have for success early in their careers?</a:t>
            </a:r>
            <a:br>
              <a:rPr lang="en-US" sz="1400" dirty="0">
                <a:solidFill>
                  <a:schemeClr val="bg1"/>
                </a:solidFill>
                <a:latin typeface="Merriweather Sans" pitchFamily="2" charset="77"/>
              </a:rPr>
            </a:br>
            <a:endParaRPr lang="en-US" sz="1400" dirty="0">
              <a:solidFill>
                <a:schemeClr val="bg1"/>
              </a:solidFill>
              <a:latin typeface="Merriweather Sans" pitchFamily="2" charset="77"/>
            </a:endParaRPr>
          </a:p>
          <a:p>
            <a:pPr marL="342900" marR="0" indent="-342900" algn="l">
              <a:buAutoNum type="arabicPeriod"/>
            </a:pPr>
            <a:r>
              <a:rPr lang="en-US" sz="1400" dirty="0">
                <a:solidFill>
                  <a:schemeClr val="bg1"/>
                </a:solidFill>
                <a:latin typeface="Merriweather Sans" pitchFamily="2" charset="77"/>
              </a:rPr>
              <a:t>What accomplishment are you most proud of?</a:t>
            </a:r>
            <a:br>
              <a:rPr lang="en-US" sz="1400" dirty="0">
                <a:solidFill>
                  <a:schemeClr val="bg1"/>
                </a:solidFill>
                <a:latin typeface="Merriweather Sans" pitchFamily="2" charset="77"/>
              </a:rPr>
            </a:br>
            <a:endParaRPr lang="en-US" sz="1400" dirty="0">
              <a:solidFill>
                <a:schemeClr val="bg1"/>
              </a:solidFill>
              <a:latin typeface="Merriweather Sans" pitchFamily="2" charset="77"/>
            </a:endParaRPr>
          </a:p>
          <a:p>
            <a:pPr marL="342900" marR="0" indent="-342900" algn="l">
              <a:buAutoNum type="arabicPeriod"/>
            </a:pPr>
            <a:r>
              <a:rPr lang="en-US" sz="1400" dirty="0">
                <a:solidFill>
                  <a:schemeClr val="bg1"/>
                </a:solidFill>
                <a:latin typeface="Merriweather Sans" pitchFamily="2" charset="77"/>
              </a:rPr>
              <a:t>What is your biggest strength and how has that helped you be successful?</a:t>
            </a:r>
            <a:br>
              <a:rPr lang="en-US" sz="1400" dirty="0">
                <a:solidFill>
                  <a:schemeClr val="bg1"/>
                </a:solidFill>
                <a:latin typeface="Merriweather Sans" pitchFamily="2" charset="77"/>
              </a:rPr>
            </a:br>
            <a:endParaRPr lang="en-US" sz="1400" dirty="0">
              <a:solidFill>
                <a:schemeClr val="bg1"/>
              </a:solidFill>
              <a:latin typeface="Merriweather Sans" pitchFamily="2" charset="77"/>
            </a:endParaRPr>
          </a:p>
          <a:p>
            <a:pPr marL="342900" marR="0" indent="-342900" algn="l">
              <a:buAutoNum type="arabicPeriod"/>
            </a:pPr>
            <a:r>
              <a:rPr lang="en-US" sz="1400" dirty="0">
                <a:solidFill>
                  <a:schemeClr val="bg1"/>
                </a:solidFill>
                <a:latin typeface="Merriweather Sans" pitchFamily="2" charset="77"/>
              </a:rPr>
              <a:t>How do you get inspired?</a:t>
            </a:r>
            <a:br>
              <a:rPr lang="en-US" sz="1400" dirty="0">
                <a:solidFill>
                  <a:schemeClr val="bg1"/>
                </a:solidFill>
                <a:latin typeface="Merriweather Sans" pitchFamily="2" charset="77"/>
              </a:rPr>
            </a:br>
            <a:endParaRPr lang="en-US" sz="1400" dirty="0">
              <a:solidFill>
                <a:schemeClr val="bg1"/>
              </a:solidFill>
              <a:latin typeface="Merriweather Sans" pitchFamily="2" charset="77"/>
            </a:endParaRPr>
          </a:p>
          <a:p>
            <a:pPr marL="342900" marR="0" indent="-342900" algn="l">
              <a:buAutoNum type="arabicPeriod"/>
            </a:pPr>
            <a:r>
              <a:rPr lang="en-US" sz="1400" dirty="0">
                <a:solidFill>
                  <a:schemeClr val="bg1"/>
                </a:solidFill>
                <a:latin typeface="Merriweather Sans" pitchFamily="2" charset="77"/>
              </a:rPr>
              <a:t>What is your favorite UGA memory?</a:t>
            </a:r>
            <a:br>
              <a:rPr lang="en-US" sz="1400" dirty="0">
                <a:solidFill>
                  <a:schemeClr val="bg1"/>
                </a:solidFill>
                <a:latin typeface="Merriweather Sans" pitchFamily="2" charset="77"/>
              </a:rPr>
            </a:br>
            <a:endParaRPr lang="en-US" sz="1400" dirty="0">
              <a:solidFill>
                <a:schemeClr val="bg1"/>
              </a:solidFill>
              <a:latin typeface="Merriweather Sans" pitchFamily="2" charset="77"/>
            </a:endParaRPr>
          </a:p>
          <a:p>
            <a:pPr marL="342900" marR="0" indent="-342900" algn="l">
              <a:buAutoNum type="arabicPeriod"/>
            </a:pPr>
            <a:r>
              <a:rPr lang="en-US" sz="1400" dirty="0">
                <a:solidFill>
                  <a:schemeClr val="bg1"/>
                </a:solidFill>
                <a:latin typeface="Merriweather Sans" pitchFamily="2" charset="77"/>
              </a:rPr>
              <a:t>Favorite place you’ve traveled or item on your bucket list?</a:t>
            </a:r>
          </a:p>
          <a:p>
            <a:pPr marL="342900" marR="0" indent="-342900" algn="l">
              <a:buAutoNum type="arabicPeriod"/>
            </a:pPr>
            <a:endParaRPr lang="en-US" sz="1400" dirty="0">
              <a:solidFill>
                <a:schemeClr val="bg1"/>
              </a:solidFill>
              <a:latin typeface="Merriweather Sans" pitchFamily="2" charset="77"/>
            </a:endParaRPr>
          </a:p>
          <a:p>
            <a:pPr marL="342900" marR="0" indent="-342900" algn="l">
              <a:buAutoNum type="arabicPeriod"/>
            </a:pPr>
            <a:endParaRPr lang="en-US" sz="1400" dirty="0">
              <a:solidFill>
                <a:schemeClr val="bg1"/>
              </a:solidFill>
              <a:latin typeface="Merriweather Sans" pitchFamily="2" charset="77"/>
            </a:endParaRPr>
          </a:p>
        </p:txBody>
      </p:sp>
    </p:spTree>
    <p:extLst>
      <p:ext uri="{BB962C8B-B14F-4D97-AF65-F5344CB8AC3E}">
        <p14:creationId xmlns:p14="http://schemas.microsoft.com/office/powerpoint/2010/main" val="40414617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41B8E02-A2AB-6447-BB5A-27A2BC48013D}"/>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8E0BF6F6-8CD4-5EDF-4D8A-9B74F5ED1B3D}"/>
              </a:ext>
            </a:extLst>
          </p:cNvPr>
          <p:cNvSpPr txBox="1"/>
          <p:nvPr/>
        </p:nvSpPr>
        <p:spPr>
          <a:xfrm>
            <a:off x="314526" y="421971"/>
            <a:ext cx="11034055" cy="707886"/>
          </a:xfrm>
          <a:prstGeom prst="rect">
            <a:avLst/>
          </a:prstGeom>
          <a:noFill/>
        </p:spPr>
        <p:txBody>
          <a:bodyPr wrap="square" rtlCol="0">
            <a:spAutoFit/>
          </a:bodyPr>
          <a:lstStyle/>
          <a:p>
            <a:r>
              <a:rPr lang="en-US" sz="4000" b="1" dirty="0">
                <a:solidFill>
                  <a:schemeClr val="bg1"/>
                </a:solidFill>
                <a:latin typeface="Oswald Heavy" pitchFamily="2" charset="77"/>
              </a:rPr>
              <a:t>ALUMNI INTERVIEWED BY SCHOLARSHIP RECIPIENT</a:t>
            </a:r>
          </a:p>
        </p:txBody>
      </p:sp>
      <p:pic>
        <p:nvPicPr>
          <p:cNvPr id="5" name="Picture 4" descr="A person and person standing next to each other&#10;&#10;AI-generated content may be incorrect.">
            <a:extLst>
              <a:ext uri="{FF2B5EF4-FFF2-40B4-BE49-F238E27FC236}">
                <a16:creationId xmlns:a16="http://schemas.microsoft.com/office/drawing/2014/main" id="{100FB95A-878F-12C5-F135-7016EFE5363E}"/>
              </a:ext>
            </a:extLst>
          </p:cNvPr>
          <p:cNvPicPr>
            <a:picLocks noChangeAspect="1"/>
          </p:cNvPicPr>
          <p:nvPr/>
        </p:nvPicPr>
        <p:blipFill>
          <a:blip r:embed="rId2"/>
          <a:stretch>
            <a:fillRect/>
          </a:stretch>
        </p:blipFill>
        <p:spPr>
          <a:xfrm>
            <a:off x="1638053" y="1355857"/>
            <a:ext cx="7772400" cy="4857750"/>
          </a:xfrm>
          <a:prstGeom prst="rect">
            <a:avLst/>
          </a:prstGeom>
        </p:spPr>
      </p:pic>
    </p:spTree>
    <p:extLst>
      <p:ext uri="{BB962C8B-B14F-4D97-AF65-F5344CB8AC3E}">
        <p14:creationId xmlns:p14="http://schemas.microsoft.com/office/powerpoint/2010/main" val="19323787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76466EE-DF18-DE50-0223-DD0508F5D900}"/>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5746187" y="4284463"/>
            <a:ext cx="699626" cy="699626"/>
          </a:xfrm>
          <a:prstGeom prst="rect">
            <a:avLst/>
          </a:prstGeom>
        </p:spPr>
      </p:pic>
      <p:sp>
        <p:nvSpPr>
          <p:cNvPr id="5" name="TextBox 4">
            <a:extLst>
              <a:ext uri="{FF2B5EF4-FFF2-40B4-BE49-F238E27FC236}">
                <a16:creationId xmlns:a16="http://schemas.microsoft.com/office/drawing/2014/main" id="{D936ECC2-83F0-FCFC-814B-525282D900B0}"/>
              </a:ext>
            </a:extLst>
          </p:cNvPr>
          <p:cNvSpPr txBox="1"/>
          <p:nvPr/>
        </p:nvSpPr>
        <p:spPr>
          <a:xfrm>
            <a:off x="839244" y="901580"/>
            <a:ext cx="10196186" cy="1569660"/>
          </a:xfrm>
          <a:prstGeom prst="rect">
            <a:avLst/>
          </a:prstGeom>
          <a:noFill/>
        </p:spPr>
        <p:txBody>
          <a:bodyPr wrap="square" rtlCol="0">
            <a:spAutoFit/>
          </a:bodyPr>
          <a:lstStyle/>
          <a:p>
            <a:pPr algn="ctr"/>
            <a:r>
              <a:rPr lang="en-US" sz="4800" b="1" dirty="0">
                <a:solidFill>
                  <a:schemeClr val="bg1"/>
                </a:solidFill>
                <a:latin typeface="Oswald Heavy" pitchFamily="2" charset="77"/>
              </a:rPr>
              <a:t>WHO IS CURRENTLY DOING NEWSLETTERS?</a:t>
            </a:r>
          </a:p>
        </p:txBody>
      </p:sp>
      <p:sp>
        <p:nvSpPr>
          <p:cNvPr id="6" name="TextBox 5">
            <a:extLst>
              <a:ext uri="{FF2B5EF4-FFF2-40B4-BE49-F238E27FC236}">
                <a16:creationId xmlns:a16="http://schemas.microsoft.com/office/drawing/2014/main" id="{AE0E9DF3-1D74-A7F9-5E4D-48FE07C3FE6D}"/>
              </a:ext>
            </a:extLst>
          </p:cNvPr>
          <p:cNvSpPr txBox="1"/>
          <p:nvPr/>
        </p:nvSpPr>
        <p:spPr>
          <a:xfrm>
            <a:off x="4908481" y="2796424"/>
            <a:ext cx="2375038" cy="1015663"/>
          </a:xfrm>
          <a:prstGeom prst="rect">
            <a:avLst/>
          </a:prstGeom>
          <a:noFill/>
        </p:spPr>
        <p:txBody>
          <a:bodyPr wrap="square" rtlCol="0">
            <a:spAutoFit/>
          </a:bodyPr>
          <a:lstStyle/>
          <a:p>
            <a:pPr algn="ctr"/>
            <a:r>
              <a:rPr lang="en-US" sz="2000" dirty="0">
                <a:solidFill>
                  <a:schemeClr val="bg1"/>
                </a:solidFill>
                <a:latin typeface="MerriweatherLight" panose="02000000000000000000" pitchFamily="2" charset="77"/>
                <a:cs typeface="MerriweatherLight" panose="02000000000000000000" pitchFamily="2" charset="77"/>
              </a:rPr>
              <a:t>How often?</a:t>
            </a:r>
          </a:p>
          <a:p>
            <a:pPr algn="ctr"/>
            <a:r>
              <a:rPr lang="en-US" sz="2000" dirty="0">
                <a:solidFill>
                  <a:schemeClr val="bg1"/>
                </a:solidFill>
                <a:latin typeface="MerriweatherLight" panose="02000000000000000000" pitchFamily="2" charset="77"/>
                <a:cs typeface="MerriweatherLight" panose="02000000000000000000" pitchFamily="2" charset="77"/>
              </a:rPr>
              <a:t>Department?</a:t>
            </a:r>
          </a:p>
          <a:p>
            <a:pPr algn="ctr"/>
            <a:r>
              <a:rPr lang="en-US" sz="2000" dirty="0">
                <a:solidFill>
                  <a:schemeClr val="bg1"/>
                </a:solidFill>
                <a:latin typeface="MerriweatherLight" panose="02000000000000000000" pitchFamily="2" charset="77"/>
                <a:cs typeface="MerriweatherLight" panose="02000000000000000000" pitchFamily="2" charset="77"/>
              </a:rPr>
              <a:t>What Audience(s)?</a:t>
            </a:r>
          </a:p>
        </p:txBody>
      </p:sp>
    </p:spTree>
    <p:extLst>
      <p:ext uri="{BB962C8B-B14F-4D97-AF65-F5344CB8AC3E}">
        <p14:creationId xmlns:p14="http://schemas.microsoft.com/office/powerpoint/2010/main" val="30122768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356A7B5-C215-67F1-9E4B-08F7F46F7110}"/>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0885F7DF-85C0-1E30-A422-CCF1FAA1636F}"/>
              </a:ext>
            </a:extLst>
          </p:cNvPr>
          <p:cNvSpPr txBox="1"/>
          <p:nvPr/>
        </p:nvSpPr>
        <p:spPr>
          <a:xfrm>
            <a:off x="560183" y="533568"/>
            <a:ext cx="10132180" cy="830997"/>
          </a:xfrm>
          <a:prstGeom prst="rect">
            <a:avLst/>
          </a:prstGeom>
          <a:noFill/>
        </p:spPr>
        <p:txBody>
          <a:bodyPr wrap="square" rtlCol="0">
            <a:spAutoFit/>
          </a:bodyPr>
          <a:lstStyle/>
          <a:p>
            <a:r>
              <a:rPr lang="en-US" sz="4800" b="1" dirty="0">
                <a:solidFill>
                  <a:schemeClr val="bg1"/>
                </a:solidFill>
                <a:latin typeface="Oswald Heavy" pitchFamily="2" charset="77"/>
              </a:rPr>
              <a:t>CLUB EVENTS AND ACTIVITIES</a:t>
            </a:r>
          </a:p>
        </p:txBody>
      </p:sp>
      <p:sp>
        <p:nvSpPr>
          <p:cNvPr id="7" name="TextBox 6">
            <a:extLst>
              <a:ext uri="{FF2B5EF4-FFF2-40B4-BE49-F238E27FC236}">
                <a16:creationId xmlns:a16="http://schemas.microsoft.com/office/drawing/2014/main" id="{10895B68-D3EB-74D5-B7B0-F2D7FD9891C6}"/>
              </a:ext>
            </a:extLst>
          </p:cNvPr>
          <p:cNvSpPr txBox="1"/>
          <p:nvPr/>
        </p:nvSpPr>
        <p:spPr>
          <a:xfrm>
            <a:off x="560183" y="2258734"/>
            <a:ext cx="3974747" cy="2523768"/>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bg1"/>
                </a:solidFill>
                <a:latin typeface="Merriweather Sans" pitchFamily="2" charset="77"/>
              </a:rPr>
              <a:t>Ask club leaders to submit content, including images</a:t>
            </a:r>
          </a:p>
          <a:p>
            <a:pPr marL="457200" indent="-457200">
              <a:buFont typeface="Arial" panose="020B0604020202020204" pitchFamily="34" charset="0"/>
              <a:buChar char="•"/>
            </a:pPr>
            <a:endParaRPr lang="en-US" sz="2800" dirty="0">
              <a:solidFill>
                <a:schemeClr val="bg1"/>
              </a:solidFill>
              <a:latin typeface="Merriweather Sans" pitchFamily="2" charset="77"/>
            </a:endParaRPr>
          </a:p>
          <a:p>
            <a:pPr marL="457200" indent="-457200">
              <a:buFont typeface="Arial" panose="020B0604020202020204" pitchFamily="34" charset="0"/>
              <a:buChar char="•"/>
            </a:pPr>
            <a:endParaRPr lang="en-US" sz="2800" dirty="0">
              <a:solidFill>
                <a:schemeClr val="bg1"/>
              </a:solidFill>
              <a:latin typeface="Merriweather Sans" pitchFamily="2" charset="77"/>
            </a:endParaRPr>
          </a:p>
          <a:p>
            <a:pPr marL="342900" marR="0" indent="-342900" algn="l">
              <a:buFont typeface="Arial" panose="020B0604020202020204" pitchFamily="34" charset="0"/>
              <a:buChar char="•"/>
            </a:pPr>
            <a:endParaRPr lang="en-US" dirty="0">
              <a:solidFill>
                <a:schemeClr val="bg1"/>
              </a:solidFill>
              <a:latin typeface="Merriweather Sans" pitchFamily="2" charset="77"/>
            </a:endParaRPr>
          </a:p>
        </p:txBody>
      </p:sp>
      <p:pic>
        <p:nvPicPr>
          <p:cNvPr id="3" name="Picture 2">
            <a:extLst>
              <a:ext uri="{FF2B5EF4-FFF2-40B4-BE49-F238E27FC236}">
                <a16:creationId xmlns:a16="http://schemas.microsoft.com/office/drawing/2014/main" id="{BBA8A173-71E1-4290-B898-9FAEF01F5BC1}"/>
              </a:ext>
            </a:extLst>
          </p:cNvPr>
          <p:cNvPicPr>
            <a:picLocks noChangeAspect="1"/>
          </p:cNvPicPr>
          <p:nvPr/>
        </p:nvPicPr>
        <p:blipFill>
          <a:blip r:embed="rId2"/>
          <a:stretch>
            <a:fillRect/>
          </a:stretch>
        </p:blipFill>
        <p:spPr>
          <a:xfrm>
            <a:off x="5542048" y="1655805"/>
            <a:ext cx="5771360" cy="4389861"/>
          </a:xfrm>
          <a:prstGeom prst="rect">
            <a:avLst/>
          </a:prstGeom>
        </p:spPr>
      </p:pic>
    </p:spTree>
    <p:extLst>
      <p:ext uri="{BB962C8B-B14F-4D97-AF65-F5344CB8AC3E}">
        <p14:creationId xmlns:p14="http://schemas.microsoft.com/office/powerpoint/2010/main" val="39803913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E60109A-A9B8-F531-7099-96090CF4B3E1}"/>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E1AF6A91-02DC-F2D8-B888-E6F5FB7B0388}"/>
              </a:ext>
            </a:extLst>
          </p:cNvPr>
          <p:cNvSpPr txBox="1"/>
          <p:nvPr/>
        </p:nvSpPr>
        <p:spPr>
          <a:xfrm>
            <a:off x="615151" y="740473"/>
            <a:ext cx="8278321" cy="830997"/>
          </a:xfrm>
          <a:prstGeom prst="rect">
            <a:avLst/>
          </a:prstGeom>
          <a:noFill/>
        </p:spPr>
        <p:txBody>
          <a:bodyPr wrap="square" rtlCol="0">
            <a:spAutoFit/>
          </a:bodyPr>
          <a:lstStyle/>
          <a:p>
            <a:r>
              <a:rPr lang="en-US" sz="4800" b="1" dirty="0">
                <a:solidFill>
                  <a:schemeClr val="bg1"/>
                </a:solidFill>
                <a:latin typeface="Oswald Heavy" pitchFamily="2" charset="77"/>
              </a:rPr>
              <a:t>PHOTOGRAPHY TIPS</a:t>
            </a:r>
          </a:p>
        </p:txBody>
      </p:sp>
      <p:sp>
        <p:nvSpPr>
          <p:cNvPr id="7" name="TextBox 6">
            <a:extLst>
              <a:ext uri="{FF2B5EF4-FFF2-40B4-BE49-F238E27FC236}">
                <a16:creationId xmlns:a16="http://schemas.microsoft.com/office/drawing/2014/main" id="{6E7EDB3A-65D6-FB1E-C69B-2D976BF12367}"/>
              </a:ext>
            </a:extLst>
          </p:cNvPr>
          <p:cNvSpPr txBox="1"/>
          <p:nvPr/>
        </p:nvSpPr>
        <p:spPr>
          <a:xfrm>
            <a:off x="915777" y="1940879"/>
            <a:ext cx="10132180" cy="2246769"/>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bg1"/>
                </a:solidFill>
                <a:latin typeface="Merriweather Sans" pitchFamily="2" charset="77"/>
              </a:rPr>
              <a:t>Students with the guest speaker</a:t>
            </a:r>
          </a:p>
          <a:p>
            <a:pPr marL="285750" indent="-285750">
              <a:buFont typeface="Arial" panose="020B0604020202020204" pitchFamily="34" charset="0"/>
              <a:buChar char="•"/>
            </a:pPr>
            <a:r>
              <a:rPr lang="en-US" sz="2800" dirty="0">
                <a:solidFill>
                  <a:schemeClr val="bg1"/>
                </a:solidFill>
                <a:latin typeface="Merriweather Sans" pitchFamily="2" charset="77"/>
              </a:rPr>
              <a:t>Alumni visit to UGA</a:t>
            </a:r>
          </a:p>
          <a:p>
            <a:pPr marL="285750" indent="-285750">
              <a:buFont typeface="Arial" panose="020B0604020202020204" pitchFamily="34" charset="0"/>
              <a:buChar char="•"/>
            </a:pPr>
            <a:r>
              <a:rPr lang="en-US" sz="2800" dirty="0">
                <a:solidFill>
                  <a:schemeClr val="bg1"/>
                </a:solidFill>
                <a:latin typeface="Merriweather Sans" pitchFamily="2" charset="77"/>
              </a:rPr>
              <a:t>Ensure photo is properly cropped and clear</a:t>
            </a:r>
          </a:p>
          <a:p>
            <a:pPr marL="342900" indent="-342900">
              <a:buFont typeface="Arial" panose="020B0604020202020204" pitchFamily="34" charset="0"/>
              <a:buChar char="•"/>
            </a:pPr>
            <a:r>
              <a:rPr lang="en-US" sz="2800" dirty="0">
                <a:solidFill>
                  <a:schemeClr val="bg1"/>
                </a:solidFill>
                <a:latin typeface="Merriweather Sans" pitchFamily="2" charset="77"/>
              </a:rPr>
              <a:t>Generic UGA photography is available at </a:t>
            </a:r>
            <a:r>
              <a:rPr lang="en-US" sz="2800" dirty="0" err="1">
                <a:solidFill>
                  <a:srgbClr val="E4002B"/>
                </a:solidFill>
                <a:latin typeface="Merriweather Sans" pitchFamily="2" charset="77"/>
              </a:rPr>
              <a:t>mc.uga.edu</a:t>
            </a:r>
            <a:r>
              <a:rPr lang="en-US" sz="2800" dirty="0">
                <a:solidFill>
                  <a:srgbClr val="E4002B"/>
                </a:solidFill>
                <a:latin typeface="Merriweather Sans" pitchFamily="2" charset="77"/>
              </a:rPr>
              <a:t>/photo</a:t>
            </a:r>
            <a:endParaRPr lang="en-US" sz="2800" dirty="0">
              <a:solidFill>
                <a:schemeClr val="bg1"/>
              </a:solidFill>
              <a:latin typeface="Merriweather Sans" pitchFamily="2" charset="77"/>
            </a:endParaRPr>
          </a:p>
        </p:txBody>
      </p:sp>
    </p:spTree>
    <p:extLst>
      <p:ext uri="{BB962C8B-B14F-4D97-AF65-F5344CB8AC3E}">
        <p14:creationId xmlns:p14="http://schemas.microsoft.com/office/powerpoint/2010/main" val="26777969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81B44F9-838B-FEF9-560E-B6DB8708D74E}"/>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E7FCD2F2-AA6F-D806-7C2C-3C9B2583FBD9}"/>
              </a:ext>
            </a:extLst>
          </p:cNvPr>
          <p:cNvSpPr txBox="1"/>
          <p:nvPr/>
        </p:nvSpPr>
        <p:spPr>
          <a:xfrm>
            <a:off x="356280" y="414796"/>
            <a:ext cx="11835720" cy="830997"/>
          </a:xfrm>
          <a:prstGeom prst="rect">
            <a:avLst/>
          </a:prstGeom>
          <a:noFill/>
        </p:spPr>
        <p:txBody>
          <a:bodyPr wrap="square" rtlCol="0">
            <a:spAutoFit/>
          </a:bodyPr>
          <a:lstStyle/>
          <a:p>
            <a:r>
              <a:rPr lang="en-US" sz="4800" b="1" dirty="0">
                <a:solidFill>
                  <a:schemeClr val="bg1"/>
                </a:solidFill>
                <a:latin typeface="Oswald Heavy" pitchFamily="2" charset="77"/>
              </a:rPr>
              <a:t>EXAMPLES OF GOOD AND BAD PHOTOGRAPHY</a:t>
            </a:r>
          </a:p>
        </p:txBody>
      </p:sp>
      <p:pic>
        <p:nvPicPr>
          <p:cNvPr id="3" name="Picture 2" descr="A person and person standing next to each other&#10;&#10;AI-generated content may be incorrect.">
            <a:extLst>
              <a:ext uri="{FF2B5EF4-FFF2-40B4-BE49-F238E27FC236}">
                <a16:creationId xmlns:a16="http://schemas.microsoft.com/office/drawing/2014/main" id="{70AE3248-A1D1-ADED-AFA1-3C2B8CA9AD86}"/>
              </a:ext>
            </a:extLst>
          </p:cNvPr>
          <p:cNvPicPr>
            <a:picLocks noChangeAspect="1"/>
          </p:cNvPicPr>
          <p:nvPr/>
        </p:nvPicPr>
        <p:blipFill>
          <a:blip r:embed="rId2"/>
          <a:stretch>
            <a:fillRect/>
          </a:stretch>
        </p:blipFill>
        <p:spPr>
          <a:xfrm>
            <a:off x="990600" y="2109745"/>
            <a:ext cx="3716276" cy="2776884"/>
          </a:xfrm>
          <a:prstGeom prst="rect">
            <a:avLst/>
          </a:prstGeom>
        </p:spPr>
      </p:pic>
      <p:pic>
        <p:nvPicPr>
          <p:cNvPr id="5" name="Picture 4" descr="A library with tables and chairs&#10;&#10;AI-generated content may be incorrect.">
            <a:extLst>
              <a:ext uri="{FF2B5EF4-FFF2-40B4-BE49-F238E27FC236}">
                <a16:creationId xmlns:a16="http://schemas.microsoft.com/office/drawing/2014/main" id="{EB4BD854-913C-67A2-4A5B-FB00D10CE7ED}"/>
              </a:ext>
            </a:extLst>
          </p:cNvPr>
          <p:cNvPicPr>
            <a:picLocks noChangeAspect="1"/>
          </p:cNvPicPr>
          <p:nvPr/>
        </p:nvPicPr>
        <p:blipFill>
          <a:blip r:embed="rId3"/>
          <a:stretch>
            <a:fillRect/>
          </a:stretch>
        </p:blipFill>
        <p:spPr>
          <a:xfrm>
            <a:off x="6096000" y="1910187"/>
            <a:ext cx="4481384" cy="2976442"/>
          </a:xfrm>
          <a:prstGeom prst="rect">
            <a:avLst/>
          </a:prstGeom>
        </p:spPr>
      </p:pic>
      <p:cxnSp>
        <p:nvCxnSpPr>
          <p:cNvPr id="9" name="Straight Connector 8">
            <a:extLst>
              <a:ext uri="{FF2B5EF4-FFF2-40B4-BE49-F238E27FC236}">
                <a16:creationId xmlns:a16="http://schemas.microsoft.com/office/drawing/2014/main" id="{77D54045-7CC5-AAE1-17A5-A42F1A87B041}"/>
              </a:ext>
            </a:extLst>
          </p:cNvPr>
          <p:cNvCxnSpPr/>
          <p:nvPr/>
        </p:nvCxnSpPr>
        <p:spPr>
          <a:xfrm>
            <a:off x="5561556" y="1470329"/>
            <a:ext cx="0" cy="3416300"/>
          </a:xfrm>
          <a:prstGeom prst="line">
            <a:avLst/>
          </a:prstGeom>
          <a:ln>
            <a:solidFill>
              <a:srgbClr val="E4002B"/>
            </a:solidFill>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89B09D6A-A75B-4A73-914C-E3DB5CF3663F}"/>
              </a:ext>
            </a:extLst>
          </p:cNvPr>
          <p:cNvSpPr txBox="1"/>
          <p:nvPr/>
        </p:nvSpPr>
        <p:spPr>
          <a:xfrm>
            <a:off x="688932" y="5235879"/>
            <a:ext cx="3206663" cy="1477328"/>
          </a:xfrm>
          <a:prstGeom prst="rect">
            <a:avLst/>
          </a:prstGeom>
          <a:noFill/>
        </p:spPr>
        <p:txBody>
          <a:bodyPr wrap="square" rtlCol="0">
            <a:spAutoFit/>
          </a:bodyPr>
          <a:lstStyle/>
          <a:p>
            <a:r>
              <a:rPr lang="en-US" dirty="0">
                <a:solidFill>
                  <a:schemeClr val="bg1"/>
                </a:solidFill>
                <a:latin typeface="Merriweather Sans" pitchFamily="2" charset="77"/>
              </a:rPr>
              <a:t>Good!</a:t>
            </a:r>
          </a:p>
          <a:p>
            <a:pPr marL="285750" indent="-285750">
              <a:buFontTx/>
              <a:buChar char="-"/>
            </a:pPr>
            <a:r>
              <a:rPr lang="en-US" dirty="0">
                <a:solidFill>
                  <a:schemeClr val="bg1"/>
                </a:solidFill>
                <a:latin typeface="Merriweather Sans" pitchFamily="2" charset="77"/>
              </a:rPr>
              <a:t>Highlights individuals</a:t>
            </a:r>
          </a:p>
          <a:p>
            <a:pPr marL="285750" indent="-285750">
              <a:buFontTx/>
              <a:buChar char="-"/>
            </a:pPr>
            <a:r>
              <a:rPr lang="en-US" dirty="0">
                <a:solidFill>
                  <a:schemeClr val="bg1"/>
                </a:solidFill>
                <a:latin typeface="Merriweather Sans" pitchFamily="2" charset="77"/>
              </a:rPr>
              <a:t>Up-close</a:t>
            </a:r>
          </a:p>
          <a:p>
            <a:pPr marL="285750" indent="-285750">
              <a:buFontTx/>
              <a:buChar char="-"/>
            </a:pPr>
            <a:r>
              <a:rPr lang="en-US" dirty="0">
                <a:solidFill>
                  <a:schemeClr val="bg1"/>
                </a:solidFill>
                <a:latin typeface="Merriweather Sans" pitchFamily="2" charset="77"/>
              </a:rPr>
              <a:t>Clear image</a:t>
            </a:r>
          </a:p>
          <a:p>
            <a:pPr marL="285750" indent="-285750">
              <a:buFontTx/>
              <a:buChar char="-"/>
            </a:pPr>
            <a:r>
              <a:rPr lang="en-US" dirty="0">
                <a:solidFill>
                  <a:schemeClr val="bg1"/>
                </a:solidFill>
                <a:latin typeface="Merriweather Sans" pitchFamily="2" charset="77"/>
              </a:rPr>
              <a:t>Up-to-date</a:t>
            </a:r>
          </a:p>
        </p:txBody>
      </p:sp>
      <p:sp>
        <p:nvSpPr>
          <p:cNvPr id="11" name="TextBox 10">
            <a:extLst>
              <a:ext uri="{FF2B5EF4-FFF2-40B4-BE49-F238E27FC236}">
                <a16:creationId xmlns:a16="http://schemas.microsoft.com/office/drawing/2014/main" id="{9ED302F4-8DF8-3D4A-6F88-9D3840875D61}"/>
              </a:ext>
            </a:extLst>
          </p:cNvPr>
          <p:cNvSpPr txBox="1"/>
          <p:nvPr/>
        </p:nvSpPr>
        <p:spPr>
          <a:xfrm>
            <a:off x="6096000" y="5150570"/>
            <a:ext cx="3206663" cy="1200329"/>
          </a:xfrm>
          <a:prstGeom prst="rect">
            <a:avLst/>
          </a:prstGeom>
          <a:noFill/>
        </p:spPr>
        <p:txBody>
          <a:bodyPr wrap="square" rtlCol="0">
            <a:spAutoFit/>
          </a:bodyPr>
          <a:lstStyle/>
          <a:p>
            <a:r>
              <a:rPr lang="en-US" dirty="0">
                <a:solidFill>
                  <a:schemeClr val="bg1"/>
                </a:solidFill>
                <a:latin typeface="Merriweather Sans" pitchFamily="2" charset="77"/>
              </a:rPr>
              <a:t>Bad</a:t>
            </a:r>
          </a:p>
          <a:p>
            <a:pPr marL="285750" indent="-285750">
              <a:buFontTx/>
              <a:buChar char="-"/>
            </a:pPr>
            <a:r>
              <a:rPr lang="en-US" dirty="0">
                <a:solidFill>
                  <a:schemeClr val="bg1"/>
                </a:solidFill>
                <a:latin typeface="Merriweather Sans" pitchFamily="2" charset="77"/>
              </a:rPr>
              <a:t>Far away</a:t>
            </a:r>
          </a:p>
          <a:p>
            <a:pPr marL="285750" indent="-285750">
              <a:buFontTx/>
              <a:buChar char="-"/>
            </a:pPr>
            <a:r>
              <a:rPr lang="en-US" dirty="0">
                <a:solidFill>
                  <a:schemeClr val="bg1"/>
                </a:solidFill>
                <a:latin typeface="Merriweather Sans" pitchFamily="2" charset="77"/>
              </a:rPr>
              <a:t>Blurry</a:t>
            </a:r>
          </a:p>
          <a:p>
            <a:pPr marL="285750" indent="-285750">
              <a:buFontTx/>
              <a:buChar char="-"/>
            </a:pPr>
            <a:r>
              <a:rPr lang="en-US" dirty="0">
                <a:solidFill>
                  <a:schemeClr val="bg1"/>
                </a:solidFill>
                <a:latin typeface="Merriweather Sans" pitchFamily="2" charset="77"/>
              </a:rPr>
              <a:t>Outdated</a:t>
            </a:r>
          </a:p>
        </p:txBody>
      </p:sp>
    </p:spTree>
    <p:extLst>
      <p:ext uri="{BB962C8B-B14F-4D97-AF65-F5344CB8AC3E}">
        <p14:creationId xmlns:p14="http://schemas.microsoft.com/office/powerpoint/2010/main" val="2031668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6EDFCDD-4DE5-0EE9-86B5-0B4CF80047F6}"/>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798A014E-439A-8C27-3989-89A9B089B71E}"/>
              </a:ext>
            </a:extLst>
          </p:cNvPr>
          <p:cNvSpPr txBox="1"/>
          <p:nvPr/>
        </p:nvSpPr>
        <p:spPr>
          <a:xfrm>
            <a:off x="560182" y="533568"/>
            <a:ext cx="10638085" cy="830997"/>
          </a:xfrm>
          <a:prstGeom prst="rect">
            <a:avLst/>
          </a:prstGeom>
          <a:noFill/>
        </p:spPr>
        <p:txBody>
          <a:bodyPr wrap="square" rtlCol="0">
            <a:spAutoFit/>
          </a:bodyPr>
          <a:lstStyle/>
          <a:p>
            <a:r>
              <a:rPr lang="en-US" sz="4800" b="1" dirty="0">
                <a:solidFill>
                  <a:schemeClr val="bg1"/>
                </a:solidFill>
                <a:latin typeface="Oswald Heavy" pitchFamily="2" charset="77"/>
              </a:rPr>
              <a:t>CONSIDER WHAT IS THE RIGHT CADENCE</a:t>
            </a:r>
          </a:p>
        </p:txBody>
      </p:sp>
      <p:sp>
        <p:nvSpPr>
          <p:cNvPr id="7" name="TextBox 6">
            <a:extLst>
              <a:ext uri="{FF2B5EF4-FFF2-40B4-BE49-F238E27FC236}">
                <a16:creationId xmlns:a16="http://schemas.microsoft.com/office/drawing/2014/main" id="{C8906F6A-E40A-BFAE-F5A0-AC2B3C63306F}"/>
              </a:ext>
            </a:extLst>
          </p:cNvPr>
          <p:cNvSpPr txBox="1"/>
          <p:nvPr/>
        </p:nvSpPr>
        <p:spPr>
          <a:xfrm>
            <a:off x="560183" y="2258734"/>
            <a:ext cx="11071633" cy="3108543"/>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bg1"/>
                </a:solidFill>
                <a:latin typeface="Merriweather Sans" pitchFamily="2" charset="77"/>
              </a:rPr>
              <a:t>Do you have a big annual event you want to promote?</a:t>
            </a:r>
          </a:p>
          <a:p>
            <a:pPr marL="457200" indent="-457200">
              <a:buFont typeface="Arial" panose="020B0604020202020204" pitchFamily="34" charset="0"/>
              <a:buChar char="•"/>
            </a:pPr>
            <a:r>
              <a:rPr lang="en-US" sz="2800" dirty="0">
                <a:solidFill>
                  <a:schemeClr val="bg1"/>
                </a:solidFill>
                <a:latin typeface="Merriweather Sans" pitchFamily="2" charset="77"/>
              </a:rPr>
              <a:t>Start small, one a newsletter a year – we recommend 1x/</a:t>
            </a:r>
            <a:r>
              <a:rPr lang="en-US" sz="2800" dirty="0" err="1">
                <a:solidFill>
                  <a:schemeClr val="bg1"/>
                </a:solidFill>
                <a:latin typeface="Merriweather Sans" pitchFamily="2" charset="77"/>
              </a:rPr>
              <a:t>yr</a:t>
            </a:r>
            <a:endParaRPr lang="en-US" sz="2800" dirty="0">
              <a:solidFill>
                <a:schemeClr val="bg1"/>
              </a:solidFill>
              <a:latin typeface="Merriweather Sans" pitchFamily="2" charset="77"/>
            </a:endParaRPr>
          </a:p>
          <a:p>
            <a:pPr marL="457200" indent="-457200">
              <a:buFont typeface="Arial" panose="020B0604020202020204" pitchFamily="34" charset="0"/>
              <a:buChar char="•"/>
            </a:pPr>
            <a:r>
              <a:rPr lang="en-US" sz="2800" dirty="0">
                <a:solidFill>
                  <a:schemeClr val="bg1"/>
                </a:solidFill>
                <a:latin typeface="Merriweather Sans" pitchFamily="2" charset="77"/>
              </a:rPr>
              <a:t>Consistency builds credibility</a:t>
            </a:r>
          </a:p>
          <a:p>
            <a:pPr marL="457200" indent="-457200">
              <a:buFont typeface="Arial" panose="020B0604020202020204" pitchFamily="34" charset="0"/>
              <a:buChar char="•"/>
            </a:pPr>
            <a:r>
              <a:rPr lang="en-US" sz="2800" dirty="0">
                <a:solidFill>
                  <a:schemeClr val="bg1"/>
                </a:solidFill>
                <a:latin typeface="Merriweather Sans" pitchFamily="2" charset="77"/>
              </a:rPr>
              <a:t>Monthly and quarterly are hard to sustain, there are a lot of end-of-the-year pushes</a:t>
            </a:r>
          </a:p>
          <a:p>
            <a:pPr marL="457200" indent="-457200">
              <a:buFont typeface="Arial" panose="020B0604020202020204" pitchFamily="34" charset="0"/>
              <a:buChar char="•"/>
            </a:pPr>
            <a:r>
              <a:rPr lang="en-US" sz="2800" dirty="0">
                <a:solidFill>
                  <a:schemeClr val="bg1"/>
                </a:solidFill>
                <a:latin typeface="Merriweather Sans" pitchFamily="2" charset="77"/>
              </a:rPr>
              <a:t>Think through best timing for your department and audience – align with your goals</a:t>
            </a:r>
          </a:p>
        </p:txBody>
      </p:sp>
    </p:spTree>
    <p:extLst>
      <p:ext uri="{BB962C8B-B14F-4D97-AF65-F5344CB8AC3E}">
        <p14:creationId xmlns:p14="http://schemas.microsoft.com/office/powerpoint/2010/main" val="16678680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EBB83B0-3071-A3CF-6215-7E9F761C69C0}"/>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2ED0E0A4-84D1-2CBC-5519-9F1BF8F6FBB9}"/>
              </a:ext>
            </a:extLst>
          </p:cNvPr>
          <p:cNvSpPr txBox="1"/>
          <p:nvPr/>
        </p:nvSpPr>
        <p:spPr>
          <a:xfrm>
            <a:off x="560182" y="533568"/>
            <a:ext cx="10638085" cy="1446550"/>
          </a:xfrm>
          <a:prstGeom prst="rect">
            <a:avLst/>
          </a:prstGeom>
          <a:noFill/>
        </p:spPr>
        <p:txBody>
          <a:bodyPr wrap="square" rtlCol="0">
            <a:spAutoFit/>
          </a:bodyPr>
          <a:lstStyle/>
          <a:p>
            <a:r>
              <a:rPr lang="en-US" sz="4400" b="1" dirty="0">
                <a:solidFill>
                  <a:schemeClr val="bg1"/>
                </a:solidFill>
                <a:latin typeface="Oswald Heavy" pitchFamily="2" charset="77"/>
              </a:rPr>
              <a:t>FRANKLIN MARKETING &amp; COMMUNICATIONS HAS A QUARTERLY ALUMNI NEWSLETTER</a:t>
            </a:r>
          </a:p>
        </p:txBody>
      </p:sp>
      <p:sp>
        <p:nvSpPr>
          <p:cNvPr id="7" name="TextBox 6">
            <a:extLst>
              <a:ext uri="{FF2B5EF4-FFF2-40B4-BE49-F238E27FC236}">
                <a16:creationId xmlns:a16="http://schemas.microsoft.com/office/drawing/2014/main" id="{079908EC-762F-1880-6A6F-1DB5012E1726}"/>
              </a:ext>
            </a:extLst>
          </p:cNvPr>
          <p:cNvSpPr txBox="1"/>
          <p:nvPr/>
        </p:nvSpPr>
        <p:spPr>
          <a:xfrm>
            <a:off x="560183" y="2258734"/>
            <a:ext cx="11071633" cy="4339650"/>
          </a:xfrm>
          <a:prstGeom prst="rect">
            <a:avLst/>
          </a:prstGeom>
          <a:noFill/>
        </p:spPr>
        <p:txBody>
          <a:bodyPr wrap="square" rtlCol="0">
            <a:spAutoFit/>
          </a:bodyPr>
          <a:lstStyle/>
          <a:p>
            <a:pPr marL="571500" indent="-571500">
              <a:buFont typeface="Arial" panose="020B0604020202020204" pitchFamily="34" charset="0"/>
              <a:buChar char="•"/>
            </a:pPr>
            <a:r>
              <a:rPr lang="en-US" sz="3200" dirty="0">
                <a:solidFill>
                  <a:schemeClr val="bg1"/>
                </a:solidFill>
                <a:latin typeface="Merriweather Sans" pitchFamily="2" charset="77"/>
              </a:rPr>
              <a:t>Share your ideas with us for consideration</a:t>
            </a:r>
          </a:p>
          <a:p>
            <a:pPr marL="571500" indent="-571500">
              <a:buFont typeface="Arial" panose="020B0604020202020204" pitchFamily="34" charset="0"/>
              <a:buChar char="•"/>
            </a:pPr>
            <a:r>
              <a:rPr lang="en-US" sz="3200" dirty="0">
                <a:solidFill>
                  <a:schemeClr val="bg1"/>
                </a:solidFill>
                <a:latin typeface="Merriweather Sans" pitchFamily="2" charset="77"/>
              </a:rPr>
              <a:t>We started a parent newsletter – also quarterly – share your ideas with us!</a:t>
            </a:r>
          </a:p>
          <a:p>
            <a:pPr marL="571500" indent="-571500">
              <a:buFont typeface="Arial" panose="020B0604020202020204" pitchFamily="34" charset="0"/>
              <a:buChar char="•"/>
            </a:pPr>
            <a:endParaRPr lang="en-US" sz="3200" dirty="0">
              <a:solidFill>
                <a:schemeClr val="bg1"/>
              </a:solidFill>
              <a:latin typeface="Merriweather Sans" pitchFamily="2" charset="77"/>
            </a:endParaRPr>
          </a:p>
          <a:p>
            <a:pPr marL="571500" indent="-571500">
              <a:buFont typeface="Arial" panose="020B0604020202020204" pitchFamily="34" charset="0"/>
              <a:buChar char="•"/>
            </a:pPr>
            <a:r>
              <a:rPr lang="en-US" sz="3200" dirty="0">
                <a:solidFill>
                  <a:schemeClr val="bg1"/>
                </a:solidFill>
                <a:latin typeface="Merriweather Sans" pitchFamily="2" charset="77"/>
              </a:rPr>
              <a:t>We’d love to tap into your student newsletters – share info – ala Franklin Fest, etc.</a:t>
            </a:r>
          </a:p>
          <a:p>
            <a:pPr marL="571500" indent="-571500">
              <a:buFont typeface="Arial" panose="020B0604020202020204" pitchFamily="34" charset="0"/>
              <a:buChar char="•"/>
            </a:pPr>
            <a:endParaRPr lang="en-US" sz="3200" dirty="0">
              <a:solidFill>
                <a:schemeClr val="bg1"/>
              </a:solidFill>
              <a:latin typeface="Merriweather Sans" pitchFamily="2" charset="77"/>
            </a:endParaRPr>
          </a:p>
          <a:p>
            <a:pPr marL="571500" indent="-571500">
              <a:buFont typeface="Arial" panose="020B0604020202020204" pitchFamily="34" charset="0"/>
              <a:buChar char="•"/>
            </a:pPr>
            <a:endParaRPr lang="en-US" sz="3200" dirty="0">
              <a:solidFill>
                <a:schemeClr val="bg1"/>
              </a:solidFill>
              <a:latin typeface="Merriweather Sans" pitchFamily="2" charset="77"/>
            </a:endParaRPr>
          </a:p>
          <a:p>
            <a:pPr marL="457200" indent="-457200">
              <a:buFont typeface="Arial" panose="020B0604020202020204" pitchFamily="34" charset="0"/>
              <a:buChar char="•"/>
            </a:pPr>
            <a:endParaRPr lang="en-US" sz="2000" dirty="0">
              <a:solidFill>
                <a:schemeClr val="bg1"/>
              </a:solidFill>
              <a:latin typeface="Merriweather Sans" pitchFamily="2" charset="77"/>
            </a:endParaRPr>
          </a:p>
        </p:txBody>
      </p:sp>
    </p:spTree>
    <p:extLst>
      <p:ext uri="{BB962C8B-B14F-4D97-AF65-F5344CB8AC3E}">
        <p14:creationId xmlns:p14="http://schemas.microsoft.com/office/powerpoint/2010/main" val="41984440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901D2DF-702A-C633-2ECE-528ED54F7BDD}"/>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0975BD40-E64F-0215-4257-72C9286F1892}"/>
              </a:ext>
            </a:extLst>
          </p:cNvPr>
          <p:cNvSpPr txBox="1"/>
          <p:nvPr/>
        </p:nvSpPr>
        <p:spPr>
          <a:xfrm>
            <a:off x="560182" y="533568"/>
            <a:ext cx="10638085" cy="1107996"/>
          </a:xfrm>
          <a:prstGeom prst="rect">
            <a:avLst/>
          </a:prstGeom>
          <a:noFill/>
        </p:spPr>
        <p:txBody>
          <a:bodyPr wrap="square" rtlCol="0">
            <a:spAutoFit/>
          </a:bodyPr>
          <a:lstStyle/>
          <a:p>
            <a:r>
              <a:rPr lang="en-US" sz="6600" b="1" dirty="0">
                <a:solidFill>
                  <a:schemeClr val="bg1"/>
                </a:solidFill>
                <a:latin typeface="Oswald Heavy" pitchFamily="2" charset="77"/>
              </a:rPr>
              <a:t>OTHER QUICK TIPS!</a:t>
            </a:r>
          </a:p>
        </p:txBody>
      </p:sp>
      <p:sp>
        <p:nvSpPr>
          <p:cNvPr id="7" name="TextBox 6">
            <a:extLst>
              <a:ext uri="{FF2B5EF4-FFF2-40B4-BE49-F238E27FC236}">
                <a16:creationId xmlns:a16="http://schemas.microsoft.com/office/drawing/2014/main" id="{7D48E095-94C6-A029-34E8-A6C5123EEA3A}"/>
              </a:ext>
            </a:extLst>
          </p:cNvPr>
          <p:cNvSpPr txBox="1"/>
          <p:nvPr/>
        </p:nvSpPr>
        <p:spPr>
          <a:xfrm>
            <a:off x="226551" y="1776821"/>
            <a:ext cx="6977439" cy="4401205"/>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bg1"/>
                </a:solidFill>
                <a:latin typeface="Merriweather Sans" pitchFamily="2" charset="77"/>
              </a:rPr>
              <a:t>PDF formats are not permitted to send via email – they create opt-outs for the entire system and are not the best</a:t>
            </a:r>
          </a:p>
          <a:p>
            <a:pPr marL="457200" indent="-457200">
              <a:buFont typeface="Arial" panose="020B0604020202020204" pitchFamily="34" charset="0"/>
              <a:buChar char="•"/>
            </a:pPr>
            <a:r>
              <a:rPr lang="en-US" sz="2800" dirty="0">
                <a:solidFill>
                  <a:schemeClr val="bg1"/>
                </a:solidFill>
                <a:latin typeface="Merriweather Sans" pitchFamily="2" charset="77"/>
              </a:rPr>
              <a:t>Franklin MarCom has templates and can format and send </a:t>
            </a:r>
          </a:p>
          <a:p>
            <a:pPr marL="457200" indent="-457200">
              <a:buFont typeface="Arial" panose="020B0604020202020204" pitchFamily="34" charset="0"/>
              <a:buChar char="•"/>
            </a:pPr>
            <a:r>
              <a:rPr lang="en-US" sz="2800" dirty="0">
                <a:solidFill>
                  <a:schemeClr val="bg1"/>
                </a:solidFill>
                <a:latin typeface="Merriweather Sans" pitchFamily="2" charset="77"/>
              </a:rPr>
              <a:t>Track engagement – can see what stories are most liked and tailor items moving forward</a:t>
            </a:r>
          </a:p>
          <a:p>
            <a:pPr marL="457200" indent="-457200">
              <a:buFont typeface="Arial" panose="020B0604020202020204" pitchFamily="34" charset="0"/>
              <a:buChar char="•"/>
            </a:pPr>
            <a:endParaRPr lang="en-US" sz="2800" dirty="0">
              <a:solidFill>
                <a:schemeClr val="bg1"/>
              </a:solidFill>
              <a:latin typeface="Merriweather Sans" pitchFamily="2" charset="77"/>
            </a:endParaRPr>
          </a:p>
        </p:txBody>
      </p:sp>
      <p:pic>
        <p:nvPicPr>
          <p:cNvPr id="4" name="Picture 3" descr="A person in a suit&#10;&#10;AI-generated content may be incorrect.">
            <a:extLst>
              <a:ext uri="{FF2B5EF4-FFF2-40B4-BE49-F238E27FC236}">
                <a16:creationId xmlns:a16="http://schemas.microsoft.com/office/drawing/2014/main" id="{B790E1B0-CD2C-458A-B96B-60D8AAFB4720}"/>
              </a:ext>
            </a:extLst>
          </p:cNvPr>
          <p:cNvPicPr>
            <a:picLocks noChangeAspect="1"/>
          </p:cNvPicPr>
          <p:nvPr/>
        </p:nvPicPr>
        <p:blipFill>
          <a:blip r:embed="rId2"/>
          <a:srcRect b="11881"/>
          <a:stretch/>
        </p:blipFill>
        <p:spPr>
          <a:xfrm>
            <a:off x="8203994" y="846880"/>
            <a:ext cx="2624633" cy="4832092"/>
          </a:xfrm>
          <a:prstGeom prst="rect">
            <a:avLst/>
          </a:prstGeom>
        </p:spPr>
      </p:pic>
    </p:spTree>
    <p:extLst>
      <p:ext uri="{BB962C8B-B14F-4D97-AF65-F5344CB8AC3E}">
        <p14:creationId xmlns:p14="http://schemas.microsoft.com/office/powerpoint/2010/main" val="2204123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6EDFCDD-4DE5-0EE9-86B5-0B4CF80047F6}"/>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798A014E-439A-8C27-3989-89A9B089B71E}"/>
              </a:ext>
            </a:extLst>
          </p:cNvPr>
          <p:cNvSpPr txBox="1"/>
          <p:nvPr/>
        </p:nvSpPr>
        <p:spPr>
          <a:xfrm>
            <a:off x="560182" y="533568"/>
            <a:ext cx="10638085" cy="830997"/>
          </a:xfrm>
          <a:prstGeom prst="rect">
            <a:avLst/>
          </a:prstGeom>
          <a:noFill/>
        </p:spPr>
        <p:txBody>
          <a:bodyPr wrap="square" rtlCol="0">
            <a:spAutoFit/>
          </a:bodyPr>
          <a:lstStyle/>
          <a:p>
            <a:r>
              <a:rPr lang="en-US" sz="4800" b="1" dirty="0">
                <a:solidFill>
                  <a:schemeClr val="bg1"/>
                </a:solidFill>
                <a:latin typeface="Oswald Heavy" pitchFamily="2" charset="77"/>
              </a:rPr>
              <a:t>WORKING WITH FRANKLIN MARCOM</a:t>
            </a:r>
          </a:p>
        </p:txBody>
      </p:sp>
      <p:sp>
        <p:nvSpPr>
          <p:cNvPr id="7" name="TextBox 6">
            <a:extLst>
              <a:ext uri="{FF2B5EF4-FFF2-40B4-BE49-F238E27FC236}">
                <a16:creationId xmlns:a16="http://schemas.microsoft.com/office/drawing/2014/main" id="{C8906F6A-E40A-BFAE-F5A0-AC2B3C63306F}"/>
              </a:ext>
            </a:extLst>
          </p:cNvPr>
          <p:cNvSpPr txBox="1"/>
          <p:nvPr/>
        </p:nvSpPr>
        <p:spPr>
          <a:xfrm>
            <a:off x="560183" y="1925102"/>
            <a:ext cx="11071633" cy="3108543"/>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bg1"/>
                </a:solidFill>
                <a:latin typeface="Merriweather Sans" pitchFamily="2" charset="77"/>
              </a:rPr>
              <a:t>Submit request at least 2 months in advance via </a:t>
            </a:r>
            <a:r>
              <a:rPr lang="en-US" sz="2800" dirty="0">
                <a:solidFill>
                  <a:schemeClr val="bg1"/>
                </a:solidFill>
                <a:latin typeface="Merriweather Sans" pitchFamily="2" charset="77"/>
                <a:hlinkClick r:id="rId2">
                  <a:extLst>
                    <a:ext uri="{A12FA001-AC4F-418D-AE19-62706E023703}">
                      <ahyp:hlinkClr xmlns:ahyp="http://schemas.microsoft.com/office/drawing/2018/hyperlinkcolor" val="tx"/>
                    </a:ext>
                  </a:extLst>
                </a:hlinkClick>
              </a:rPr>
              <a:t>franklinmarketing@uga.edu</a:t>
            </a:r>
            <a:br>
              <a:rPr lang="en-US" sz="2800" dirty="0">
                <a:solidFill>
                  <a:schemeClr val="bg1"/>
                </a:solidFill>
                <a:latin typeface="Merriweather Sans" pitchFamily="2" charset="77"/>
              </a:rPr>
            </a:br>
            <a:r>
              <a:rPr lang="en-US" sz="2800" dirty="0">
                <a:solidFill>
                  <a:schemeClr val="bg1"/>
                </a:solidFill>
                <a:latin typeface="Merriweather Sans" pitchFamily="2" charset="77"/>
              </a:rPr>
              <a:t>	</a:t>
            </a:r>
            <a:r>
              <a:rPr lang="en-US" sz="2400" dirty="0">
                <a:solidFill>
                  <a:schemeClr val="bg1"/>
                </a:solidFill>
                <a:latin typeface="Merriweather Sans" pitchFamily="2" charset="77"/>
              </a:rPr>
              <a:t>For those of you we know/work with – Kendra reaches out prior	 	month with email including content deadline</a:t>
            </a:r>
          </a:p>
          <a:p>
            <a:pPr marL="457200" indent="-457200">
              <a:buFont typeface="Arial" panose="020B0604020202020204" pitchFamily="34" charset="0"/>
              <a:buChar char="•"/>
            </a:pPr>
            <a:r>
              <a:rPr lang="en-US" sz="2800" dirty="0">
                <a:solidFill>
                  <a:schemeClr val="bg1"/>
                </a:solidFill>
                <a:latin typeface="Merriweather Sans" pitchFamily="2" charset="77"/>
              </a:rPr>
              <a:t>Content (with links) due the 20</a:t>
            </a:r>
            <a:r>
              <a:rPr lang="en-US" sz="2800" baseline="30000" dirty="0">
                <a:solidFill>
                  <a:schemeClr val="bg1"/>
                </a:solidFill>
                <a:latin typeface="Merriweather Sans" pitchFamily="2" charset="77"/>
              </a:rPr>
              <a:t>th</a:t>
            </a:r>
            <a:r>
              <a:rPr lang="en-US" sz="2800" dirty="0">
                <a:solidFill>
                  <a:schemeClr val="bg1"/>
                </a:solidFill>
                <a:latin typeface="Merriweather Sans" pitchFamily="2" charset="77"/>
              </a:rPr>
              <a:t> the month prior</a:t>
            </a:r>
          </a:p>
          <a:p>
            <a:pPr marL="457200" indent="-457200">
              <a:buFont typeface="Arial" panose="020B0604020202020204" pitchFamily="34" charset="0"/>
              <a:buChar char="•"/>
            </a:pPr>
            <a:r>
              <a:rPr lang="en-US" sz="2800" dirty="0">
                <a:solidFill>
                  <a:schemeClr val="bg1"/>
                </a:solidFill>
                <a:latin typeface="Merriweather Sans" pitchFamily="2" charset="77"/>
              </a:rPr>
              <a:t>Review process (1-2 rounds)</a:t>
            </a:r>
          </a:p>
          <a:p>
            <a:endParaRPr lang="en-US" sz="2800" dirty="0">
              <a:solidFill>
                <a:schemeClr val="bg1"/>
              </a:solidFill>
              <a:latin typeface="Merriweather Sans" pitchFamily="2" charset="77"/>
            </a:endParaRPr>
          </a:p>
        </p:txBody>
      </p:sp>
    </p:spTree>
    <p:extLst>
      <p:ext uri="{BB962C8B-B14F-4D97-AF65-F5344CB8AC3E}">
        <p14:creationId xmlns:p14="http://schemas.microsoft.com/office/powerpoint/2010/main" val="24288287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3B5A7EE-C509-8B3E-4660-2E2C7AB011C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338E542-6303-086F-7CFE-A3C553A4E680}"/>
              </a:ext>
            </a:extLst>
          </p:cNvPr>
          <p:cNvSpPr txBox="1"/>
          <p:nvPr/>
        </p:nvSpPr>
        <p:spPr>
          <a:xfrm>
            <a:off x="716634" y="1012724"/>
            <a:ext cx="7716033" cy="1323439"/>
          </a:xfrm>
          <a:prstGeom prst="rect">
            <a:avLst/>
          </a:prstGeom>
          <a:noFill/>
        </p:spPr>
        <p:txBody>
          <a:bodyPr wrap="square" rtlCol="0">
            <a:spAutoFit/>
          </a:bodyPr>
          <a:lstStyle/>
          <a:p>
            <a:r>
              <a:rPr lang="en-US" sz="8000" b="1" dirty="0">
                <a:solidFill>
                  <a:schemeClr val="bg1"/>
                </a:solidFill>
                <a:latin typeface="Oswald Heavy" pitchFamily="2" charset="77"/>
              </a:rPr>
              <a:t>ANY QUESTIONS?</a:t>
            </a:r>
          </a:p>
        </p:txBody>
      </p:sp>
      <p:sp>
        <p:nvSpPr>
          <p:cNvPr id="10" name="Oval 9">
            <a:extLst>
              <a:ext uri="{FF2B5EF4-FFF2-40B4-BE49-F238E27FC236}">
                <a16:creationId xmlns:a16="http://schemas.microsoft.com/office/drawing/2014/main" id="{073C0C1E-3F9A-C174-C4AB-11AE43DA0191}"/>
              </a:ext>
            </a:extLst>
          </p:cNvPr>
          <p:cNvSpPr/>
          <p:nvPr/>
        </p:nvSpPr>
        <p:spPr>
          <a:xfrm>
            <a:off x="7967426" y="2959143"/>
            <a:ext cx="7716033" cy="7716033"/>
          </a:xfrm>
          <a:prstGeom prst="ellipse">
            <a:avLst/>
          </a:prstGeom>
          <a:noFill/>
          <a:ln w="2540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9" name="Graphic 8">
            <a:extLst>
              <a:ext uri="{FF2B5EF4-FFF2-40B4-BE49-F238E27FC236}">
                <a16:creationId xmlns:a16="http://schemas.microsoft.com/office/drawing/2014/main" id="{82A887F6-EAF5-B1E6-57C8-036316EB345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03206" y="4019418"/>
            <a:ext cx="1164138" cy="1164138"/>
          </a:xfrm>
          <a:prstGeom prst="rect">
            <a:avLst/>
          </a:prstGeom>
        </p:spPr>
      </p:pic>
      <p:pic>
        <p:nvPicPr>
          <p:cNvPr id="2" name="Picture 1" descr="A black and white sign with white text&#10;&#10;AI-generated content may be incorrect.">
            <a:extLst>
              <a:ext uri="{FF2B5EF4-FFF2-40B4-BE49-F238E27FC236}">
                <a16:creationId xmlns:a16="http://schemas.microsoft.com/office/drawing/2014/main" id="{0C3781AE-525F-C291-7731-41804C7369A2}"/>
              </a:ext>
            </a:extLst>
          </p:cNvPr>
          <p:cNvPicPr>
            <a:picLocks noChangeAspect="1"/>
          </p:cNvPicPr>
          <p:nvPr/>
        </p:nvPicPr>
        <p:blipFill>
          <a:blip r:embed="rId4"/>
          <a:stretch>
            <a:fillRect/>
          </a:stretch>
        </p:blipFill>
        <p:spPr>
          <a:xfrm>
            <a:off x="889347" y="5183556"/>
            <a:ext cx="4285179" cy="771786"/>
          </a:xfrm>
          <a:prstGeom prst="rect">
            <a:avLst/>
          </a:prstGeom>
        </p:spPr>
      </p:pic>
      <p:sp>
        <p:nvSpPr>
          <p:cNvPr id="3" name="TextBox 2">
            <a:extLst>
              <a:ext uri="{FF2B5EF4-FFF2-40B4-BE49-F238E27FC236}">
                <a16:creationId xmlns:a16="http://schemas.microsoft.com/office/drawing/2014/main" id="{040BA4F3-808E-A711-B706-57D3D60AC104}"/>
              </a:ext>
            </a:extLst>
          </p:cNvPr>
          <p:cNvSpPr txBox="1"/>
          <p:nvPr/>
        </p:nvSpPr>
        <p:spPr>
          <a:xfrm>
            <a:off x="716634" y="3236639"/>
            <a:ext cx="5223354" cy="523220"/>
          </a:xfrm>
          <a:prstGeom prst="rect">
            <a:avLst/>
          </a:prstGeom>
          <a:noFill/>
        </p:spPr>
        <p:txBody>
          <a:bodyPr wrap="square" rtlCol="0">
            <a:spAutoFit/>
          </a:bodyPr>
          <a:lstStyle/>
          <a:p>
            <a:r>
              <a:rPr lang="en-US" sz="2800" dirty="0">
                <a:solidFill>
                  <a:schemeClr val="bg1"/>
                </a:solidFill>
                <a:latin typeface="MerriweatherLight" panose="02000000000000000000" pitchFamily="2" charset="77"/>
                <a:cs typeface="MerriweatherLight" panose="02000000000000000000" pitchFamily="2" charset="77"/>
              </a:rPr>
              <a:t>Thank you for listening!</a:t>
            </a:r>
          </a:p>
        </p:txBody>
      </p:sp>
    </p:spTree>
    <p:extLst>
      <p:ext uri="{BB962C8B-B14F-4D97-AF65-F5344CB8AC3E}">
        <p14:creationId xmlns:p14="http://schemas.microsoft.com/office/powerpoint/2010/main" val="42185901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AF64AEA-7CEC-F764-E2AE-CD55B6491C14}"/>
              </a:ext>
            </a:extLst>
          </p:cNvPr>
          <p:cNvSpPr txBox="1"/>
          <p:nvPr/>
        </p:nvSpPr>
        <p:spPr>
          <a:xfrm>
            <a:off x="615151" y="740473"/>
            <a:ext cx="8278321" cy="830997"/>
          </a:xfrm>
          <a:prstGeom prst="rect">
            <a:avLst/>
          </a:prstGeom>
          <a:noFill/>
        </p:spPr>
        <p:txBody>
          <a:bodyPr wrap="square" rtlCol="0">
            <a:spAutoFit/>
          </a:bodyPr>
          <a:lstStyle/>
          <a:p>
            <a:r>
              <a:rPr lang="en-US" sz="4800" b="1" dirty="0">
                <a:solidFill>
                  <a:schemeClr val="bg1"/>
                </a:solidFill>
                <a:latin typeface="Oswald Heavy" pitchFamily="2" charset="77"/>
              </a:rPr>
              <a:t>BASIC NEWSLETTER FORMAT</a:t>
            </a:r>
          </a:p>
        </p:txBody>
      </p:sp>
      <p:sp>
        <p:nvSpPr>
          <p:cNvPr id="7" name="TextBox 6">
            <a:extLst>
              <a:ext uri="{FF2B5EF4-FFF2-40B4-BE49-F238E27FC236}">
                <a16:creationId xmlns:a16="http://schemas.microsoft.com/office/drawing/2014/main" id="{F4BB2024-1271-186F-0659-56F2B138574A}"/>
              </a:ext>
            </a:extLst>
          </p:cNvPr>
          <p:cNvSpPr txBox="1"/>
          <p:nvPr/>
        </p:nvSpPr>
        <p:spPr>
          <a:xfrm>
            <a:off x="915777" y="1940879"/>
            <a:ext cx="10132180" cy="3046988"/>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bg1"/>
                </a:solidFill>
                <a:latin typeface="Merriweather Sans" pitchFamily="2" charset="77"/>
              </a:rPr>
              <a:t>Letter from department head with links to development funds</a:t>
            </a:r>
          </a:p>
          <a:p>
            <a:pPr marL="285750" indent="-285750">
              <a:buFont typeface="Arial" panose="020B0604020202020204" pitchFamily="34" charset="0"/>
              <a:buChar char="•"/>
            </a:pPr>
            <a:r>
              <a:rPr lang="en-US" sz="2400" dirty="0">
                <a:solidFill>
                  <a:schemeClr val="bg1"/>
                </a:solidFill>
                <a:latin typeface="Merriweather Sans" pitchFamily="2" charset="77"/>
              </a:rPr>
              <a:t>Digital signature file in black ink</a:t>
            </a:r>
          </a:p>
          <a:p>
            <a:pPr marL="285750" indent="-285750">
              <a:buFont typeface="Arial" panose="020B0604020202020204" pitchFamily="34" charset="0"/>
              <a:buChar char="•"/>
            </a:pPr>
            <a:r>
              <a:rPr lang="en-US" sz="2400" dirty="0">
                <a:solidFill>
                  <a:schemeClr val="bg1"/>
                </a:solidFill>
                <a:latin typeface="Merriweather Sans" pitchFamily="2" charset="77"/>
              </a:rPr>
              <a:t>1-2 research or faculty highlights</a:t>
            </a:r>
          </a:p>
          <a:p>
            <a:pPr marL="285750" indent="-285750">
              <a:buFont typeface="Arial" panose="020B0604020202020204" pitchFamily="34" charset="0"/>
              <a:buChar char="•"/>
            </a:pPr>
            <a:r>
              <a:rPr lang="en-US" sz="2400" dirty="0">
                <a:solidFill>
                  <a:schemeClr val="bg1"/>
                </a:solidFill>
                <a:latin typeface="Merriweather Sans" pitchFamily="2" charset="77"/>
              </a:rPr>
              <a:t>1-2 student highlights</a:t>
            </a:r>
          </a:p>
          <a:p>
            <a:pPr marL="285750" indent="-285750">
              <a:buFont typeface="Arial" panose="020B0604020202020204" pitchFamily="34" charset="0"/>
              <a:buChar char="•"/>
            </a:pPr>
            <a:r>
              <a:rPr lang="en-US" sz="2400" dirty="0">
                <a:solidFill>
                  <a:schemeClr val="bg1"/>
                </a:solidFill>
                <a:latin typeface="Merriweather Sans" pitchFamily="2" charset="77"/>
              </a:rPr>
              <a:t>1-2 alumni highlights</a:t>
            </a:r>
          </a:p>
          <a:p>
            <a:pPr marL="285750" indent="-285750">
              <a:buFont typeface="Arial" panose="020B0604020202020204" pitchFamily="34" charset="0"/>
              <a:buChar char="•"/>
            </a:pPr>
            <a:r>
              <a:rPr lang="en-US" sz="2400" dirty="0">
                <a:solidFill>
                  <a:schemeClr val="bg1"/>
                </a:solidFill>
                <a:latin typeface="Merriweather Sans" pitchFamily="2" charset="77"/>
              </a:rPr>
              <a:t>Upcoming events</a:t>
            </a:r>
          </a:p>
          <a:p>
            <a:pPr marL="285750" indent="-285750">
              <a:buFont typeface="Arial" panose="020B0604020202020204" pitchFamily="34" charset="0"/>
              <a:buChar char="•"/>
            </a:pPr>
            <a:r>
              <a:rPr lang="en-US" sz="2400" dirty="0">
                <a:solidFill>
                  <a:schemeClr val="bg1"/>
                </a:solidFill>
                <a:latin typeface="Merriweather Sans" pitchFamily="2" charset="77"/>
              </a:rPr>
              <a:t>Standard closing message: mentor, give, stay connected, merch</a:t>
            </a:r>
          </a:p>
          <a:p>
            <a:endParaRPr lang="en-US" sz="2400" dirty="0">
              <a:solidFill>
                <a:schemeClr val="bg1"/>
              </a:solidFill>
              <a:latin typeface="Merriweather Sans" pitchFamily="2" charset="77"/>
            </a:endParaRPr>
          </a:p>
        </p:txBody>
      </p:sp>
    </p:spTree>
    <p:extLst>
      <p:ext uri="{BB962C8B-B14F-4D97-AF65-F5344CB8AC3E}">
        <p14:creationId xmlns:p14="http://schemas.microsoft.com/office/powerpoint/2010/main" val="34862695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1B18D49-CBF5-7A4A-5E9E-92E334C37FC8}"/>
              </a:ext>
            </a:extLst>
          </p:cNvPr>
          <p:cNvSpPr txBox="1"/>
          <p:nvPr/>
        </p:nvSpPr>
        <p:spPr>
          <a:xfrm>
            <a:off x="886046" y="896557"/>
            <a:ext cx="5209954" cy="830997"/>
          </a:xfrm>
          <a:prstGeom prst="rect">
            <a:avLst/>
          </a:prstGeom>
          <a:noFill/>
        </p:spPr>
        <p:txBody>
          <a:bodyPr wrap="square" rtlCol="0">
            <a:spAutoFit/>
          </a:bodyPr>
          <a:lstStyle/>
          <a:p>
            <a:r>
              <a:rPr lang="en-US" sz="4800" b="1" dirty="0">
                <a:solidFill>
                  <a:schemeClr val="bg1"/>
                </a:solidFill>
                <a:latin typeface="Oswald Heavy" pitchFamily="2" charset="77"/>
              </a:rPr>
              <a:t>CLOSING ITEMS</a:t>
            </a:r>
          </a:p>
        </p:txBody>
      </p:sp>
      <p:sp>
        <p:nvSpPr>
          <p:cNvPr id="9" name="TextBox 8">
            <a:extLst>
              <a:ext uri="{FF2B5EF4-FFF2-40B4-BE49-F238E27FC236}">
                <a16:creationId xmlns:a16="http://schemas.microsoft.com/office/drawing/2014/main" id="{25EE8180-329C-8B35-A321-2C23D8E7BC3E}"/>
              </a:ext>
            </a:extLst>
          </p:cNvPr>
          <p:cNvSpPr txBox="1"/>
          <p:nvPr/>
        </p:nvSpPr>
        <p:spPr>
          <a:xfrm>
            <a:off x="886045" y="2884076"/>
            <a:ext cx="5013713" cy="2215991"/>
          </a:xfrm>
          <a:prstGeom prst="rect">
            <a:avLst/>
          </a:prstGeom>
          <a:noFill/>
        </p:spPr>
        <p:txBody>
          <a:bodyPr wrap="square" rtlCol="0">
            <a:spAutoFit/>
          </a:bodyPr>
          <a:lstStyle/>
          <a:p>
            <a:r>
              <a:rPr lang="en-US" sz="2400" dirty="0">
                <a:solidFill>
                  <a:schemeClr val="bg1"/>
                </a:solidFill>
                <a:latin typeface="Merriweather Sans" pitchFamily="2" charset="77"/>
              </a:rPr>
              <a:t>Four Item to Close:</a:t>
            </a:r>
          </a:p>
          <a:p>
            <a:pPr marL="285750" indent="-285750">
              <a:buFont typeface="Arial" panose="020B0604020202020204" pitchFamily="34" charset="0"/>
              <a:buChar char="•"/>
            </a:pPr>
            <a:r>
              <a:rPr lang="en-US" sz="2400" dirty="0">
                <a:solidFill>
                  <a:schemeClr val="bg1"/>
                </a:solidFill>
                <a:latin typeface="Merriweather Sans" pitchFamily="2" charset="77"/>
              </a:rPr>
              <a:t>Support the Department</a:t>
            </a:r>
          </a:p>
          <a:p>
            <a:pPr marL="285750" indent="-285750">
              <a:buFont typeface="Arial" panose="020B0604020202020204" pitchFamily="34" charset="0"/>
              <a:buChar char="•"/>
            </a:pPr>
            <a:r>
              <a:rPr lang="en-US" sz="2400" dirty="0">
                <a:solidFill>
                  <a:schemeClr val="bg1"/>
                </a:solidFill>
                <a:latin typeface="Merriweather Sans" pitchFamily="2" charset="77"/>
              </a:rPr>
              <a:t>Update your Alumni Profile</a:t>
            </a:r>
          </a:p>
          <a:p>
            <a:pPr marL="285750" indent="-285750">
              <a:buFont typeface="Arial" panose="020B0604020202020204" pitchFamily="34" charset="0"/>
              <a:buChar char="•"/>
            </a:pPr>
            <a:r>
              <a:rPr lang="en-US" sz="2400" dirty="0">
                <a:solidFill>
                  <a:schemeClr val="bg1"/>
                </a:solidFill>
                <a:latin typeface="Merriweather Sans" pitchFamily="2" charset="77"/>
              </a:rPr>
              <a:t>Be a Mentor</a:t>
            </a:r>
          </a:p>
          <a:p>
            <a:pPr marL="285750" indent="-285750">
              <a:buFont typeface="Arial" panose="020B0604020202020204" pitchFamily="34" charset="0"/>
              <a:buChar char="•"/>
            </a:pPr>
            <a:r>
              <a:rPr lang="en-US" sz="2400" dirty="0">
                <a:solidFill>
                  <a:schemeClr val="bg1"/>
                </a:solidFill>
                <a:latin typeface="Merriweather Sans" pitchFamily="2" charset="77"/>
              </a:rPr>
              <a:t>Buy Merch</a:t>
            </a:r>
          </a:p>
          <a:p>
            <a:endParaRPr lang="en-US" dirty="0">
              <a:solidFill>
                <a:schemeClr val="bg1"/>
              </a:solidFill>
              <a:latin typeface="Merriweather Sans" pitchFamily="2" charset="77"/>
            </a:endParaRPr>
          </a:p>
        </p:txBody>
      </p:sp>
      <p:pic>
        <p:nvPicPr>
          <p:cNvPr id="5" name="Picture 4">
            <a:extLst>
              <a:ext uri="{FF2B5EF4-FFF2-40B4-BE49-F238E27FC236}">
                <a16:creationId xmlns:a16="http://schemas.microsoft.com/office/drawing/2014/main" id="{39A64912-04C5-4101-994B-ED9116F74DEA}"/>
              </a:ext>
            </a:extLst>
          </p:cNvPr>
          <p:cNvPicPr>
            <a:picLocks noChangeAspect="1"/>
          </p:cNvPicPr>
          <p:nvPr/>
        </p:nvPicPr>
        <p:blipFill>
          <a:blip r:embed="rId2"/>
          <a:stretch>
            <a:fillRect/>
          </a:stretch>
        </p:blipFill>
        <p:spPr>
          <a:xfrm>
            <a:off x="6479721" y="134703"/>
            <a:ext cx="3546021" cy="6588594"/>
          </a:xfrm>
          <a:prstGeom prst="rect">
            <a:avLst/>
          </a:prstGeom>
        </p:spPr>
      </p:pic>
    </p:spTree>
    <p:extLst>
      <p:ext uri="{BB962C8B-B14F-4D97-AF65-F5344CB8AC3E}">
        <p14:creationId xmlns:p14="http://schemas.microsoft.com/office/powerpoint/2010/main" val="14462613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324C985-34FE-62E7-EA01-6A7F63BCB68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2FAD9B1D-2637-2855-F3D5-DF8AACDC7C35}"/>
              </a:ext>
            </a:extLst>
          </p:cNvPr>
          <p:cNvSpPr txBox="1"/>
          <p:nvPr/>
        </p:nvSpPr>
        <p:spPr>
          <a:xfrm>
            <a:off x="615151" y="740473"/>
            <a:ext cx="8278321" cy="830997"/>
          </a:xfrm>
          <a:prstGeom prst="rect">
            <a:avLst/>
          </a:prstGeom>
          <a:noFill/>
        </p:spPr>
        <p:txBody>
          <a:bodyPr wrap="square" rtlCol="0">
            <a:spAutoFit/>
          </a:bodyPr>
          <a:lstStyle/>
          <a:p>
            <a:r>
              <a:rPr lang="en-US" sz="4800" b="1" dirty="0">
                <a:solidFill>
                  <a:schemeClr val="bg1"/>
                </a:solidFill>
                <a:latin typeface="Oswald Heavy" pitchFamily="2" charset="77"/>
              </a:rPr>
              <a:t>CONTENT IS KEY!</a:t>
            </a:r>
          </a:p>
        </p:txBody>
      </p:sp>
      <p:sp>
        <p:nvSpPr>
          <p:cNvPr id="7" name="TextBox 6">
            <a:extLst>
              <a:ext uri="{FF2B5EF4-FFF2-40B4-BE49-F238E27FC236}">
                <a16:creationId xmlns:a16="http://schemas.microsoft.com/office/drawing/2014/main" id="{5E00A31D-0543-D7ED-C286-7592EE4064B3}"/>
              </a:ext>
            </a:extLst>
          </p:cNvPr>
          <p:cNvSpPr txBox="1"/>
          <p:nvPr/>
        </p:nvSpPr>
        <p:spPr>
          <a:xfrm>
            <a:off x="915777" y="1940879"/>
            <a:ext cx="10132180" cy="2954655"/>
          </a:xfrm>
          <a:prstGeom prst="rect">
            <a:avLst/>
          </a:prstGeom>
          <a:noFill/>
        </p:spPr>
        <p:txBody>
          <a:bodyPr wrap="square" rtlCol="0">
            <a:spAutoFit/>
          </a:bodyPr>
          <a:lstStyle/>
          <a:p>
            <a:pPr marL="571500" indent="-571500">
              <a:buFont typeface="Arial" panose="020B0604020202020204" pitchFamily="34" charset="0"/>
              <a:buChar char="•"/>
            </a:pPr>
            <a:r>
              <a:rPr lang="en-US" sz="2800" dirty="0">
                <a:solidFill>
                  <a:schemeClr val="bg1"/>
                </a:solidFill>
                <a:latin typeface="Merriweather Sans" pitchFamily="2" charset="77"/>
              </a:rPr>
              <a:t>Goal - actively gathering content along the way</a:t>
            </a:r>
          </a:p>
          <a:p>
            <a:pPr marL="571500" indent="-571500">
              <a:buFont typeface="Arial" panose="020B0604020202020204" pitchFamily="34" charset="0"/>
              <a:buChar char="•"/>
            </a:pPr>
            <a:r>
              <a:rPr lang="en-US" sz="2800" dirty="0">
                <a:solidFill>
                  <a:schemeClr val="bg1"/>
                </a:solidFill>
                <a:latin typeface="Merriweather Sans" pitchFamily="2" charset="77"/>
              </a:rPr>
              <a:t>More difficult to write the entire newsletter in a week</a:t>
            </a:r>
          </a:p>
          <a:p>
            <a:pPr marL="571500" indent="-571500">
              <a:buFont typeface="Arial" panose="020B0604020202020204" pitchFamily="34" charset="0"/>
              <a:buChar char="•"/>
            </a:pPr>
            <a:r>
              <a:rPr lang="en-US" sz="2800" dirty="0">
                <a:solidFill>
                  <a:schemeClr val="bg1"/>
                </a:solidFill>
                <a:latin typeface="Merriweather Sans" pitchFamily="2" charset="77"/>
              </a:rPr>
              <a:t>Key is to gather content and then post to your website </a:t>
            </a:r>
          </a:p>
          <a:p>
            <a:pPr marL="571500" indent="-571500">
              <a:buFont typeface="Arial" panose="020B0604020202020204" pitchFamily="34" charset="0"/>
              <a:buChar char="•"/>
            </a:pPr>
            <a:r>
              <a:rPr lang="en-US" sz="2800" dirty="0">
                <a:solidFill>
                  <a:schemeClr val="bg1"/>
                </a:solidFill>
                <a:latin typeface="Merriweather Sans" pitchFamily="2" charset="77"/>
              </a:rPr>
              <a:t>Newsletter gives a paragraph or two summary and links to the web page</a:t>
            </a:r>
          </a:p>
          <a:p>
            <a:pPr marL="571500" indent="-571500">
              <a:buFont typeface="Arial" panose="020B0604020202020204" pitchFamily="34" charset="0"/>
              <a:buChar char="•"/>
            </a:pPr>
            <a:endParaRPr lang="en-US" sz="2800" dirty="0">
              <a:solidFill>
                <a:schemeClr val="bg1"/>
              </a:solidFill>
              <a:latin typeface="Merriweather Sans" pitchFamily="2" charset="77"/>
            </a:endParaRPr>
          </a:p>
          <a:p>
            <a:pPr marL="342900" indent="-342900">
              <a:buFont typeface="Arial" panose="020B0604020202020204" pitchFamily="34" charset="0"/>
              <a:buChar char="•"/>
            </a:pPr>
            <a:endParaRPr lang="en-US" dirty="0">
              <a:solidFill>
                <a:schemeClr val="bg1"/>
              </a:solidFill>
              <a:latin typeface="Merriweather Sans" pitchFamily="2" charset="77"/>
            </a:endParaRPr>
          </a:p>
        </p:txBody>
      </p:sp>
    </p:spTree>
    <p:extLst>
      <p:ext uri="{BB962C8B-B14F-4D97-AF65-F5344CB8AC3E}">
        <p14:creationId xmlns:p14="http://schemas.microsoft.com/office/powerpoint/2010/main" val="7031381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603FA82-E1C0-2C19-4971-428B4855376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0D771398-9039-0F7F-8FB5-0DF1EC02AD3F}"/>
              </a:ext>
            </a:extLst>
          </p:cNvPr>
          <p:cNvSpPr txBox="1"/>
          <p:nvPr/>
        </p:nvSpPr>
        <p:spPr>
          <a:xfrm>
            <a:off x="615151" y="740473"/>
            <a:ext cx="8278321" cy="830997"/>
          </a:xfrm>
          <a:prstGeom prst="rect">
            <a:avLst/>
          </a:prstGeom>
          <a:noFill/>
        </p:spPr>
        <p:txBody>
          <a:bodyPr wrap="square" rtlCol="0">
            <a:spAutoFit/>
          </a:bodyPr>
          <a:lstStyle/>
          <a:p>
            <a:r>
              <a:rPr lang="en-US" sz="4800" b="1" dirty="0">
                <a:solidFill>
                  <a:schemeClr val="bg1"/>
                </a:solidFill>
                <a:latin typeface="Oswald Heavy" pitchFamily="2" charset="77"/>
              </a:rPr>
              <a:t>POST YOUR EVENTS</a:t>
            </a:r>
          </a:p>
        </p:txBody>
      </p:sp>
      <p:sp>
        <p:nvSpPr>
          <p:cNvPr id="7" name="TextBox 6">
            <a:extLst>
              <a:ext uri="{FF2B5EF4-FFF2-40B4-BE49-F238E27FC236}">
                <a16:creationId xmlns:a16="http://schemas.microsoft.com/office/drawing/2014/main" id="{6B7EDA25-5052-281C-3CBB-C4BCB90564EF}"/>
              </a:ext>
            </a:extLst>
          </p:cNvPr>
          <p:cNvSpPr txBox="1"/>
          <p:nvPr/>
        </p:nvSpPr>
        <p:spPr>
          <a:xfrm>
            <a:off x="878706" y="1953236"/>
            <a:ext cx="10132180" cy="2092881"/>
          </a:xfrm>
          <a:prstGeom prst="rect">
            <a:avLst/>
          </a:prstGeom>
          <a:noFill/>
        </p:spPr>
        <p:txBody>
          <a:bodyPr wrap="square" rtlCol="0">
            <a:spAutoFit/>
          </a:bodyPr>
          <a:lstStyle/>
          <a:p>
            <a:pPr marL="571500" indent="-571500">
              <a:buFont typeface="Arial" panose="020B0604020202020204" pitchFamily="34" charset="0"/>
              <a:buChar char="•"/>
            </a:pPr>
            <a:r>
              <a:rPr lang="en-US" sz="2800" dirty="0">
                <a:solidFill>
                  <a:schemeClr val="bg1"/>
                </a:solidFill>
                <a:latin typeface="Merriweather Sans" pitchFamily="2" charset="77"/>
              </a:rPr>
              <a:t>Post your events to the UGA Calendar: calendar.uga.edu</a:t>
            </a:r>
          </a:p>
          <a:p>
            <a:pPr marL="571500" indent="-571500">
              <a:buFont typeface="Arial" panose="020B0604020202020204" pitchFamily="34" charset="0"/>
              <a:buChar char="•"/>
            </a:pPr>
            <a:r>
              <a:rPr lang="en-US" sz="2800" dirty="0">
                <a:solidFill>
                  <a:schemeClr val="bg1"/>
                </a:solidFill>
                <a:latin typeface="Merriweather Sans" pitchFamily="2" charset="77"/>
              </a:rPr>
              <a:t>Post your events to your department website</a:t>
            </a:r>
          </a:p>
          <a:p>
            <a:pPr marL="571500" indent="-571500">
              <a:buFont typeface="Arial" panose="020B0604020202020204" pitchFamily="34" charset="0"/>
              <a:buChar char="•"/>
            </a:pPr>
            <a:r>
              <a:rPr lang="en-US" sz="2800" dirty="0">
                <a:solidFill>
                  <a:schemeClr val="bg1"/>
                </a:solidFill>
                <a:latin typeface="Merriweather Sans" pitchFamily="2" charset="77"/>
              </a:rPr>
              <a:t>Post your events to main Franklin website</a:t>
            </a:r>
          </a:p>
          <a:p>
            <a:pPr marL="571500" indent="-571500">
              <a:buFont typeface="Arial" panose="020B0604020202020204" pitchFamily="34" charset="0"/>
              <a:buChar char="•"/>
            </a:pPr>
            <a:endParaRPr lang="en-US" sz="2800" dirty="0">
              <a:solidFill>
                <a:schemeClr val="bg1"/>
              </a:solidFill>
              <a:latin typeface="Merriweather Sans" pitchFamily="2" charset="77"/>
            </a:endParaRPr>
          </a:p>
          <a:p>
            <a:pPr marL="342900" indent="-342900">
              <a:buFont typeface="Arial" panose="020B0604020202020204" pitchFamily="34" charset="0"/>
              <a:buChar char="•"/>
            </a:pPr>
            <a:endParaRPr lang="en-US" dirty="0">
              <a:solidFill>
                <a:schemeClr val="bg1"/>
              </a:solidFill>
              <a:latin typeface="Merriweather Sans" pitchFamily="2" charset="77"/>
            </a:endParaRPr>
          </a:p>
        </p:txBody>
      </p:sp>
    </p:spTree>
    <p:extLst>
      <p:ext uri="{BB962C8B-B14F-4D97-AF65-F5344CB8AC3E}">
        <p14:creationId xmlns:p14="http://schemas.microsoft.com/office/powerpoint/2010/main" val="25658198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2D68853-A072-F5C9-25C9-FEFA5FFBA154}"/>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4FA45408-BD9F-36E8-ED00-A60EC6818946}"/>
              </a:ext>
            </a:extLst>
          </p:cNvPr>
          <p:cNvSpPr txBox="1"/>
          <p:nvPr/>
        </p:nvSpPr>
        <p:spPr>
          <a:xfrm>
            <a:off x="560183" y="533568"/>
            <a:ext cx="10132180" cy="830997"/>
          </a:xfrm>
          <a:prstGeom prst="rect">
            <a:avLst/>
          </a:prstGeom>
          <a:noFill/>
        </p:spPr>
        <p:txBody>
          <a:bodyPr wrap="square" rtlCol="0">
            <a:spAutoFit/>
          </a:bodyPr>
          <a:lstStyle/>
          <a:p>
            <a:r>
              <a:rPr lang="en-US" sz="4800" b="1" dirty="0">
                <a:solidFill>
                  <a:schemeClr val="bg1"/>
                </a:solidFill>
                <a:latin typeface="Oswald Heavy" pitchFamily="2" charset="77"/>
              </a:rPr>
              <a:t>THINK LIKE YOUR AUDIENCE</a:t>
            </a:r>
          </a:p>
        </p:txBody>
      </p:sp>
      <p:sp>
        <p:nvSpPr>
          <p:cNvPr id="7" name="TextBox 6">
            <a:extLst>
              <a:ext uri="{FF2B5EF4-FFF2-40B4-BE49-F238E27FC236}">
                <a16:creationId xmlns:a16="http://schemas.microsoft.com/office/drawing/2014/main" id="{6418F5B3-4236-4DD1-0C07-6B92BAC39612}"/>
              </a:ext>
            </a:extLst>
          </p:cNvPr>
          <p:cNvSpPr txBox="1"/>
          <p:nvPr/>
        </p:nvSpPr>
        <p:spPr>
          <a:xfrm>
            <a:off x="560183" y="2258734"/>
            <a:ext cx="11071633" cy="3046988"/>
          </a:xfrm>
          <a:prstGeom prst="rect">
            <a:avLst/>
          </a:prstGeom>
          <a:noFill/>
        </p:spPr>
        <p:txBody>
          <a:bodyPr wrap="square" rtlCol="0">
            <a:spAutoFit/>
          </a:bodyPr>
          <a:lstStyle/>
          <a:p>
            <a:pPr marL="457200" indent="-457200">
              <a:buFont typeface="Arial" panose="020B0604020202020204" pitchFamily="34" charset="0"/>
              <a:buChar char="•"/>
            </a:pPr>
            <a:r>
              <a:rPr lang="en-US" sz="3200" dirty="0">
                <a:solidFill>
                  <a:schemeClr val="bg1"/>
                </a:solidFill>
                <a:latin typeface="Merriweather Sans" pitchFamily="2" charset="77"/>
              </a:rPr>
              <a:t>What do you think they want to hear?</a:t>
            </a:r>
          </a:p>
          <a:p>
            <a:pPr marL="457200" indent="-457200">
              <a:buFont typeface="Arial" panose="020B0604020202020204" pitchFamily="34" charset="0"/>
              <a:buChar char="•"/>
            </a:pPr>
            <a:r>
              <a:rPr lang="en-US" sz="3200" dirty="0">
                <a:solidFill>
                  <a:schemeClr val="bg1"/>
                </a:solidFill>
                <a:latin typeface="Merriweather Sans" pitchFamily="2" charset="77"/>
              </a:rPr>
              <a:t>How do you want them to act?</a:t>
            </a:r>
          </a:p>
          <a:p>
            <a:pPr marL="457200" indent="-457200">
              <a:buFont typeface="Arial" panose="020B0604020202020204" pitchFamily="34" charset="0"/>
              <a:buChar char="•"/>
            </a:pPr>
            <a:r>
              <a:rPr lang="en-US" sz="3200" dirty="0">
                <a:solidFill>
                  <a:schemeClr val="bg1"/>
                </a:solidFill>
                <a:latin typeface="Merriweather Sans" pitchFamily="2" charset="77"/>
              </a:rPr>
              <a:t>How do you want them to feel?</a:t>
            </a:r>
          </a:p>
          <a:p>
            <a:pPr marL="457200" indent="-457200">
              <a:buFont typeface="Arial" panose="020B0604020202020204" pitchFamily="34" charset="0"/>
              <a:buChar char="•"/>
            </a:pPr>
            <a:r>
              <a:rPr lang="en-US" sz="3200" dirty="0">
                <a:solidFill>
                  <a:schemeClr val="bg1"/>
                </a:solidFill>
                <a:latin typeface="Merriweather Sans" pitchFamily="2" charset="77"/>
              </a:rPr>
              <a:t>What do you want them to do?</a:t>
            </a:r>
          </a:p>
          <a:p>
            <a:pPr marL="457200" indent="-457200">
              <a:buFont typeface="Arial" panose="020B0604020202020204" pitchFamily="34" charset="0"/>
              <a:buChar char="•"/>
            </a:pPr>
            <a:endParaRPr lang="en-US" sz="3200" dirty="0">
              <a:solidFill>
                <a:schemeClr val="bg1"/>
              </a:solidFill>
              <a:latin typeface="Merriweather Sans" pitchFamily="2" charset="77"/>
            </a:endParaRPr>
          </a:p>
          <a:p>
            <a:pPr marL="342900" marR="0" indent="-342900" algn="l">
              <a:buFont typeface="Arial" panose="020B0604020202020204" pitchFamily="34" charset="0"/>
              <a:buChar char="•"/>
            </a:pPr>
            <a:endParaRPr lang="en-US" sz="3200" dirty="0">
              <a:solidFill>
                <a:schemeClr val="bg1"/>
              </a:solidFill>
              <a:latin typeface="Merriweather Sans" pitchFamily="2" charset="77"/>
            </a:endParaRPr>
          </a:p>
        </p:txBody>
      </p:sp>
    </p:spTree>
    <p:extLst>
      <p:ext uri="{BB962C8B-B14F-4D97-AF65-F5344CB8AC3E}">
        <p14:creationId xmlns:p14="http://schemas.microsoft.com/office/powerpoint/2010/main" val="2487859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D574A21-BA60-921B-E424-FFA9DBFD092C}"/>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2095D2BF-3A6B-B94F-6AEC-0F65FE7F02DD}"/>
              </a:ext>
            </a:extLst>
          </p:cNvPr>
          <p:cNvSpPr txBox="1"/>
          <p:nvPr/>
        </p:nvSpPr>
        <p:spPr>
          <a:xfrm>
            <a:off x="615151" y="740473"/>
            <a:ext cx="8278321" cy="830997"/>
          </a:xfrm>
          <a:prstGeom prst="rect">
            <a:avLst/>
          </a:prstGeom>
          <a:noFill/>
        </p:spPr>
        <p:txBody>
          <a:bodyPr wrap="square" rtlCol="0">
            <a:spAutoFit/>
          </a:bodyPr>
          <a:lstStyle/>
          <a:p>
            <a:r>
              <a:rPr lang="en-US" sz="4800" b="1" dirty="0">
                <a:solidFill>
                  <a:schemeClr val="bg1"/>
                </a:solidFill>
                <a:latin typeface="Oswald Heavy" pitchFamily="2" charset="77"/>
              </a:rPr>
              <a:t>HOW TO GATHER CONTENT</a:t>
            </a:r>
          </a:p>
        </p:txBody>
      </p:sp>
      <p:sp>
        <p:nvSpPr>
          <p:cNvPr id="7" name="TextBox 6">
            <a:extLst>
              <a:ext uri="{FF2B5EF4-FFF2-40B4-BE49-F238E27FC236}">
                <a16:creationId xmlns:a16="http://schemas.microsoft.com/office/drawing/2014/main" id="{A6E8A912-E1E3-7935-9F93-73937608A8FA}"/>
              </a:ext>
            </a:extLst>
          </p:cNvPr>
          <p:cNvSpPr txBox="1"/>
          <p:nvPr/>
        </p:nvSpPr>
        <p:spPr>
          <a:xfrm>
            <a:off x="891285" y="1826579"/>
            <a:ext cx="10132180"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bg1"/>
                </a:solidFill>
                <a:latin typeface="Merriweather Sans" pitchFamily="2" charset="77"/>
              </a:rPr>
              <a:t>Make a template with a series of questions that students can use to interact with guest speakers and alumni</a:t>
            </a:r>
          </a:p>
          <a:p>
            <a:pPr marL="285750" indent="-285750">
              <a:buFont typeface="Arial" panose="020B0604020202020204" pitchFamily="34" charset="0"/>
              <a:buChar char="•"/>
            </a:pPr>
            <a:r>
              <a:rPr lang="en-US" sz="2400" dirty="0">
                <a:solidFill>
                  <a:schemeClr val="bg1"/>
                </a:solidFill>
                <a:latin typeface="Merriweather Sans" pitchFamily="2" charset="77"/>
              </a:rPr>
              <a:t>Make a template with questions for student profiles/clubs</a:t>
            </a:r>
          </a:p>
          <a:p>
            <a:pPr marL="285750" indent="-285750">
              <a:buFont typeface="Arial" panose="020B0604020202020204" pitchFamily="34" charset="0"/>
              <a:buChar char="•"/>
            </a:pPr>
            <a:r>
              <a:rPr lang="en-US" sz="2400" dirty="0">
                <a:solidFill>
                  <a:schemeClr val="bg1"/>
                </a:solidFill>
                <a:latin typeface="Merriweather Sans" pitchFamily="2" charset="77"/>
              </a:rPr>
              <a:t>These forms help create a series with cadence and consistency</a:t>
            </a:r>
          </a:p>
          <a:p>
            <a:pPr marL="285750" indent="-285750">
              <a:buFont typeface="Arial" panose="020B0604020202020204" pitchFamily="34" charset="0"/>
              <a:buChar char="•"/>
            </a:pPr>
            <a:r>
              <a:rPr lang="en-US" sz="2400" dirty="0">
                <a:solidFill>
                  <a:schemeClr val="bg1"/>
                </a:solidFill>
                <a:latin typeface="Merriweather Sans" pitchFamily="2" charset="77"/>
              </a:rPr>
              <a:t>Ask interviewee to submit photo or have student take photo at event/lecture</a:t>
            </a:r>
          </a:p>
          <a:p>
            <a:pPr marL="285750" indent="-285750">
              <a:buFont typeface="Arial" panose="020B0604020202020204" pitchFamily="34" charset="0"/>
              <a:buChar char="•"/>
            </a:pPr>
            <a:r>
              <a:rPr lang="en-US" sz="2400" dirty="0">
                <a:solidFill>
                  <a:schemeClr val="bg1"/>
                </a:solidFill>
                <a:latin typeface="Merriweather Sans" pitchFamily="2" charset="77"/>
              </a:rPr>
              <a:t>Ask tour ambassadors/clubs to submit content – words/photos</a:t>
            </a:r>
          </a:p>
          <a:p>
            <a:pPr marL="285750" indent="-285750">
              <a:buFont typeface="Arial" panose="020B0604020202020204" pitchFamily="34" charset="0"/>
              <a:buChar char="•"/>
            </a:pPr>
            <a:r>
              <a:rPr lang="en-US" sz="2400" dirty="0">
                <a:solidFill>
                  <a:schemeClr val="bg1"/>
                </a:solidFill>
                <a:latin typeface="Merriweather Sans" pitchFamily="2" charset="77"/>
              </a:rPr>
              <a:t>Great research and “&amp;” stories</a:t>
            </a:r>
          </a:p>
          <a:p>
            <a:pPr marL="285750" indent="-285750">
              <a:buFont typeface="Arial" panose="020B0604020202020204" pitchFamily="34" charset="0"/>
              <a:buChar char="•"/>
            </a:pPr>
            <a:r>
              <a:rPr lang="en-US" sz="2400" dirty="0">
                <a:solidFill>
                  <a:schemeClr val="bg1"/>
                </a:solidFill>
                <a:latin typeface="Merriweather Sans" pitchFamily="2" charset="77"/>
              </a:rPr>
              <a:t>Post events consistently</a:t>
            </a:r>
          </a:p>
        </p:txBody>
      </p:sp>
      <p:sp>
        <p:nvSpPr>
          <p:cNvPr id="5" name="TextBox 4">
            <a:extLst>
              <a:ext uri="{FF2B5EF4-FFF2-40B4-BE49-F238E27FC236}">
                <a16:creationId xmlns:a16="http://schemas.microsoft.com/office/drawing/2014/main" id="{71EE5CF9-0A2D-4D83-B55A-FB255E56A9F5}"/>
              </a:ext>
            </a:extLst>
          </p:cNvPr>
          <p:cNvSpPr txBox="1"/>
          <p:nvPr/>
        </p:nvSpPr>
        <p:spPr>
          <a:xfrm>
            <a:off x="1891272" y="5702028"/>
            <a:ext cx="8409455" cy="830997"/>
          </a:xfrm>
          <a:prstGeom prst="rect">
            <a:avLst/>
          </a:prstGeom>
          <a:noFill/>
        </p:spPr>
        <p:txBody>
          <a:bodyPr wrap="square" rtlCol="0">
            <a:spAutoFit/>
          </a:bodyPr>
          <a:lstStyle/>
          <a:p>
            <a:r>
              <a:rPr lang="en-US" sz="2400" b="1" dirty="0">
                <a:solidFill>
                  <a:schemeClr val="bg1"/>
                </a:solidFill>
                <a:latin typeface="Merriweather Sans" pitchFamily="2" charset="77"/>
              </a:rPr>
              <a:t>Create content once – use it as many places as possible</a:t>
            </a:r>
          </a:p>
          <a:p>
            <a:endParaRPr lang="en-US" sz="2400" dirty="0">
              <a:solidFill>
                <a:schemeClr val="bg1"/>
              </a:solidFill>
              <a:latin typeface="Merriweather Sans" pitchFamily="2" charset="77"/>
            </a:endParaRPr>
          </a:p>
        </p:txBody>
      </p:sp>
    </p:spTree>
    <p:extLst>
      <p:ext uri="{BB962C8B-B14F-4D97-AF65-F5344CB8AC3E}">
        <p14:creationId xmlns:p14="http://schemas.microsoft.com/office/powerpoint/2010/main" val="15245300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4BFD01F-3C23-B55C-5D0F-31D5DC9E4503}"/>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604C8948-4C0F-DC13-75FE-76B281D84609}"/>
              </a:ext>
            </a:extLst>
          </p:cNvPr>
          <p:cNvSpPr txBox="1"/>
          <p:nvPr/>
        </p:nvSpPr>
        <p:spPr>
          <a:xfrm>
            <a:off x="615151" y="740473"/>
            <a:ext cx="8278321" cy="830997"/>
          </a:xfrm>
          <a:prstGeom prst="rect">
            <a:avLst/>
          </a:prstGeom>
          <a:noFill/>
        </p:spPr>
        <p:txBody>
          <a:bodyPr wrap="square" rtlCol="0">
            <a:spAutoFit/>
          </a:bodyPr>
          <a:lstStyle/>
          <a:p>
            <a:r>
              <a:rPr lang="en-US" sz="4800" b="1" dirty="0">
                <a:solidFill>
                  <a:schemeClr val="bg1"/>
                </a:solidFill>
                <a:latin typeface="Oswald Heavy" pitchFamily="2" charset="77"/>
              </a:rPr>
              <a:t>CONTENT</a:t>
            </a:r>
          </a:p>
        </p:txBody>
      </p:sp>
      <p:sp>
        <p:nvSpPr>
          <p:cNvPr id="7" name="TextBox 6">
            <a:extLst>
              <a:ext uri="{FF2B5EF4-FFF2-40B4-BE49-F238E27FC236}">
                <a16:creationId xmlns:a16="http://schemas.microsoft.com/office/drawing/2014/main" id="{5EB4B4C5-06FF-E904-ECA0-740596063F4B}"/>
              </a:ext>
            </a:extLst>
          </p:cNvPr>
          <p:cNvSpPr txBox="1"/>
          <p:nvPr/>
        </p:nvSpPr>
        <p:spPr>
          <a:xfrm>
            <a:off x="915777" y="2236573"/>
            <a:ext cx="4335845" cy="3662541"/>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bg1"/>
                </a:solidFill>
                <a:latin typeface="Merriweather Sans" pitchFamily="2" charset="77"/>
              </a:rPr>
              <a:t>Newsletter</a:t>
            </a:r>
          </a:p>
          <a:p>
            <a:pPr marL="342900" indent="-342900">
              <a:buFont typeface="Arial" panose="020B0604020202020204" pitchFamily="34" charset="0"/>
              <a:buChar char="•"/>
            </a:pPr>
            <a:r>
              <a:rPr lang="en-US" sz="2400" dirty="0">
                <a:solidFill>
                  <a:schemeClr val="bg1"/>
                </a:solidFill>
                <a:latin typeface="Merriweather Sans" pitchFamily="2" charset="77"/>
              </a:rPr>
              <a:t>Website</a:t>
            </a:r>
          </a:p>
          <a:p>
            <a:pPr marL="342900" indent="-342900">
              <a:buFont typeface="Arial" panose="020B0604020202020204" pitchFamily="34" charset="0"/>
              <a:buChar char="•"/>
            </a:pPr>
            <a:r>
              <a:rPr lang="en-US" sz="2400" dirty="0">
                <a:solidFill>
                  <a:schemeClr val="bg1"/>
                </a:solidFill>
                <a:latin typeface="Merriweather Sans" pitchFamily="2" charset="77"/>
              </a:rPr>
              <a:t>Events</a:t>
            </a:r>
          </a:p>
          <a:p>
            <a:pPr marL="342900" indent="-342900">
              <a:buFont typeface="Arial" panose="020B0604020202020204" pitchFamily="34" charset="0"/>
              <a:buChar char="•"/>
            </a:pPr>
            <a:r>
              <a:rPr lang="en-US" sz="2400" dirty="0">
                <a:solidFill>
                  <a:schemeClr val="bg1"/>
                </a:solidFill>
                <a:latin typeface="Merriweather Sans" pitchFamily="2" charset="77"/>
              </a:rPr>
              <a:t>Social</a:t>
            </a:r>
          </a:p>
          <a:p>
            <a:pPr marL="342900" indent="-342900">
              <a:buFont typeface="Arial" panose="020B0604020202020204" pitchFamily="34" charset="0"/>
              <a:buChar char="•"/>
            </a:pPr>
            <a:r>
              <a:rPr lang="en-US" sz="2400" dirty="0">
                <a:solidFill>
                  <a:schemeClr val="bg1"/>
                </a:solidFill>
                <a:latin typeface="Merriweather Sans" pitchFamily="2" charset="77"/>
              </a:rPr>
              <a:t>Digital boards</a:t>
            </a:r>
          </a:p>
          <a:p>
            <a:pPr marL="342900" indent="-342900">
              <a:buFont typeface="Arial" panose="020B0604020202020204" pitchFamily="34" charset="0"/>
              <a:buChar char="•"/>
            </a:pPr>
            <a:r>
              <a:rPr lang="en-US" sz="2400" dirty="0">
                <a:solidFill>
                  <a:schemeClr val="bg1"/>
                </a:solidFill>
                <a:latin typeface="Merriweather Sans" pitchFamily="2" charset="77"/>
              </a:rPr>
              <a:t>Emails</a:t>
            </a:r>
          </a:p>
          <a:p>
            <a:pPr marL="342900" indent="-342900">
              <a:buFont typeface="Arial" panose="020B0604020202020204" pitchFamily="34" charset="0"/>
              <a:buChar char="•"/>
            </a:pPr>
            <a:r>
              <a:rPr lang="en-US" sz="2400" dirty="0">
                <a:solidFill>
                  <a:schemeClr val="bg1"/>
                </a:solidFill>
                <a:latin typeface="Merriweather Sans" pitchFamily="2" charset="77"/>
              </a:rPr>
              <a:t>Brochures</a:t>
            </a:r>
          </a:p>
          <a:p>
            <a:pPr marL="342900" indent="-342900">
              <a:buFont typeface="Arial" panose="020B0604020202020204" pitchFamily="34" charset="0"/>
              <a:buChar char="•"/>
            </a:pPr>
            <a:r>
              <a:rPr lang="en-US" sz="2400" dirty="0">
                <a:solidFill>
                  <a:schemeClr val="bg1"/>
                </a:solidFill>
                <a:latin typeface="Merriweather Sans" pitchFamily="2" charset="77"/>
              </a:rPr>
              <a:t>Can pitch to MARCOM and/or DARCOM</a:t>
            </a:r>
          </a:p>
          <a:p>
            <a:pPr marL="285750" indent="-285750">
              <a:buFont typeface="Arial" panose="020B0604020202020204" pitchFamily="34" charset="0"/>
              <a:buChar char="•"/>
            </a:pPr>
            <a:endParaRPr lang="en-US" sz="1600" dirty="0">
              <a:solidFill>
                <a:schemeClr val="bg1"/>
              </a:solidFill>
              <a:latin typeface="Merriweather Sans" pitchFamily="2" charset="77"/>
            </a:endParaRPr>
          </a:p>
        </p:txBody>
      </p:sp>
      <p:sp>
        <p:nvSpPr>
          <p:cNvPr id="8" name="TextBox 7">
            <a:extLst>
              <a:ext uri="{FF2B5EF4-FFF2-40B4-BE49-F238E27FC236}">
                <a16:creationId xmlns:a16="http://schemas.microsoft.com/office/drawing/2014/main" id="{6BB929DC-3DE8-4312-8D70-ACCD36A650EF}"/>
              </a:ext>
            </a:extLst>
          </p:cNvPr>
          <p:cNvSpPr txBox="1"/>
          <p:nvPr/>
        </p:nvSpPr>
        <p:spPr>
          <a:xfrm>
            <a:off x="1273479" y="5794361"/>
            <a:ext cx="4226011" cy="646331"/>
          </a:xfrm>
          <a:prstGeom prst="rect">
            <a:avLst/>
          </a:prstGeom>
          <a:noFill/>
        </p:spPr>
        <p:txBody>
          <a:bodyPr wrap="square" rtlCol="0">
            <a:spAutoFit/>
          </a:bodyPr>
          <a:lstStyle/>
          <a:p>
            <a:r>
              <a:rPr lang="en-US" dirty="0">
                <a:solidFill>
                  <a:schemeClr val="bg1"/>
                </a:solidFill>
                <a:latin typeface="Merriweather Sans" pitchFamily="2" charset="77"/>
              </a:rPr>
              <a:t>SUBMIT STORY IDEAS TO </a:t>
            </a:r>
          </a:p>
          <a:p>
            <a:r>
              <a:rPr lang="en-US" dirty="0">
                <a:solidFill>
                  <a:schemeClr val="bg1"/>
                </a:solidFill>
                <a:latin typeface="Merriweather Sans" pitchFamily="2" charset="77"/>
              </a:rPr>
              <a:t>FRANKLINSTORIES@UGA.EDU</a:t>
            </a:r>
          </a:p>
        </p:txBody>
      </p:sp>
      <p:pic>
        <p:nvPicPr>
          <p:cNvPr id="11" name="Picture 10">
            <a:extLst>
              <a:ext uri="{FF2B5EF4-FFF2-40B4-BE49-F238E27FC236}">
                <a16:creationId xmlns:a16="http://schemas.microsoft.com/office/drawing/2014/main" id="{34155236-9BE7-496C-85EF-7EC9124DB52F}"/>
              </a:ext>
            </a:extLst>
          </p:cNvPr>
          <p:cNvPicPr>
            <a:picLocks noChangeAspect="1"/>
          </p:cNvPicPr>
          <p:nvPr/>
        </p:nvPicPr>
        <p:blipFill>
          <a:blip r:embed="rId2"/>
          <a:stretch>
            <a:fillRect/>
          </a:stretch>
        </p:blipFill>
        <p:spPr>
          <a:xfrm>
            <a:off x="4754311" y="1102178"/>
            <a:ext cx="7233579" cy="4653643"/>
          </a:xfrm>
          <a:prstGeom prst="rect">
            <a:avLst/>
          </a:prstGeom>
        </p:spPr>
      </p:pic>
    </p:spTree>
    <p:extLst>
      <p:ext uri="{BB962C8B-B14F-4D97-AF65-F5344CB8AC3E}">
        <p14:creationId xmlns:p14="http://schemas.microsoft.com/office/powerpoint/2010/main" val="8983897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ranklin Presentation_black" id="{4ACD5F21-AF92-1242-98F2-7145110F8763}" vid="{BDC98264-A0FD-6846-923F-10F59565379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125</TotalTime>
  <Words>1353</Words>
  <Application>Microsoft Office PowerPoint</Application>
  <PresentationFormat>Widescreen</PresentationFormat>
  <Paragraphs>154</Paragraphs>
  <Slides>27</Slides>
  <Notes>4</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27</vt:i4>
      </vt:variant>
    </vt:vector>
  </HeadingPairs>
  <TitlesOfParts>
    <vt:vector size="38" baseType="lpstr">
      <vt:lpstr>Aptos</vt:lpstr>
      <vt:lpstr>Aptos Display</vt:lpstr>
      <vt:lpstr>Arial</vt:lpstr>
      <vt:lpstr>Calibri</vt:lpstr>
      <vt:lpstr>Merriweather Sans</vt:lpstr>
      <vt:lpstr>Merriweather Sans Light</vt:lpstr>
      <vt:lpstr>MerriweatherLight</vt:lpstr>
      <vt:lpstr>Oswald Bold</vt:lpstr>
      <vt:lpstr>Oswald Heavy</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Hollis Yates</dc:creator>
  <cp:lastModifiedBy>Susan Ambrosetti</cp:lastModifiedBy>
  <cp:revision>44</cp:revision>
  <dcterms:created xsi:type="dcterms:W3CDTF">2025-02-06T19:08:04Z</dcterms:created>
  <dcterms:modified xsi:type="dcterms:W3CDTF">2025-02-13T12:14:35Z</dcterms:modified>
</cp:coreProperties>
</file>